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0" r:id="rId1"/>
    <p:sldMasterId id="2147483852" r:id="rId2"/>
    <p:sldMasterId id="2147483908" r:id="rId3"/>
  </p:sldMasterIdLst>
  <p:notesMasterIdLst>
    <p:notesMasterId r:id="rId32"/>
  </p:notesMasterIdLst>
  <p:sldIdLst>
    <p:sldId id="256" r:id="rId4"/>
    <p:sldId id="417" r:id="rId5"/>
    <p:sldId id="314" r:id="rId6"/>
    <p:sldId id="312" r:id="rId7"/>
    <p:sldId id="261" r:id="rId8"/>
    <p:sldId id="2409" r:id="rId9"/>
    <p:sldId id="308" r:id="rId10"/>
    <p:sldId id="366" r:id="rId11"/>
    <p:sldId id="265" r:id="rId12"/>
    <p:sldId id="266" r:id="rId13"/>
    <p:sldId id="2382" r:id="rId14"/>
    <p:sldId id="2402" r:id="rId15"/>
    <p:sldId id="498" r:id="rId16"/>
    <p:sldId id="2375" r:id="rId17"/>
    <p:sldId id="2394" r:id="rId18"/>
    <p:sldId id="2393" r:id="rId19"/>
    <p:sldId id="2401" r:id="rId20"/>
    <p:sldId id="2397" r:id="rId21"/>
    <p:sldId id="2403" r:id="rId22"/>
    <p:sldId id="2404" r:id="rId23"/>
    <p:sldId id="2405" r:id="rId24"/>
    <p:sldId id="2406" r:id="rId25"/>
    <p:sldId id="2407" r:id="rId26"/>
    <p:sldId id="2396" r:id="rId27"/>
    <p:sldId id="2408" r:id="rId28"/>
    <p:sldId id="300" r:id="rId29"/>
    <p:sldId id="414" r:id="rId30"/>
    <p:sldId id="297"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Open Sans" panose="020B0604020202020204" charset="0"/>
      <p:regular r:id="rId39"/>
      <p:bold r:id="rId40"/>
      <p:italic r:id="rId41"/>
      <p:boldItalic r:id="rId42"/>
    </p:embeddedFont>
    <p:embeddedFont>
      <p:font typeface="Open Sans Extrabold" panose="020B0604020202020204" charset="0"/>
      <p:bold r:id="rId43"/>
      <p:boldItalic r:id="rId44"/>
    </p:embeddedFont>
    <p:embeddedFont>
      <p:font typeface="Open Sans Light" panose="020B0604020202020204" charset="0"/>
      <p:regular r:id="rId45"/>
      <p: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626E76-1665-4704-8A69-3FE7544BEFD0}">
          <p14:sldIdLst>
            <p14:sldId id="256"/>
            <p14:sldId id="417"/>
          </p14:sldIdLst>
        </p14:section>
        <p14:section name="Housekeeping" id="{5B026943-6F61-467F-B9FD-9AB8A1C2FBBD}">
          <p14:sldIdLst>
            <p14:sldId id="314"/>
            <p14:sldId id="312"/>
          </p14:sldIdLst>
        </p14:section>
        <p14:section name="Firms" id="{86A1BDDB-0207-49E0-9A56-9766FEA74F53}">
          <p14:sldIdLst>
            <p14:sldId id="261"/>
            <p14:sldId id="2409"/>
          </p14:sldIdLst>
        </p14:section>
        <p14:section name="Speaker Bios" id="{36BE0FD5-6448-4E89-AD1B-A0EE7A53173A}">
          <p14:sldIdLst>
            <p14:sldId id="308"/>
            <p14:sldId id="366"/>
            <p14:sldId id="265"/>
            <p14:sldId id="266"/>
          </p14:sldIdLst>
        </p14:section>
        <p14:section name="Speaker Slides" id="{9C98B325-46F2-4E2B-9FE8-D99C87811938}">
          <p14:sldIdLst>
            <p14:sldId id="2382"/>
            <p14:sldId id="2402"/>
            <p14:sldId id="498"/>
            <p14:sldId id="2375"/>
            <p14:sldId id="2394"/>
            <p14:sldId id="2393"/>
            <p14:sldId id="2401"/>
            <p14:sldId id="2397"/>
            <p14:sldId id="2403"/>
            <p14:sldId id="2404"/>
            <p14:sldId id="2405"/>
            <p14:sldId id="2406"/>
            <p14:sldId id="2407"/>
            <p14:sldId id="2396"/>
            <p14:sldId id="2408"/>
          </p14:sldIdLst>
        </p14:section>
        <p14:section name="Q&amp;A" id="{12A8839B-654F-4A8C-B1F6-E5A2E8A8DD4F}">
          <p14:sldIdLst>
            <p14:sldId id="300"/>
          </p14:sldIdLst>
        </p14:section>
        <p14:section name="Key Points" id="{C7D0420A-47BE-4DF3-A618-C05ADE32A7EF}">
          <p14:sldIdLst>
            <p14:sldId id="414"/>
            <p14:sldId id="297"/>
          </p14:sldIdLst>
        </p14:section>
      </p14:sectionLst>
    </p:ext>
    <p:ext uri="{EFAFB233-063F-42B5-8137-9DF3F51BA10A}">
      <p15:sldGuideLst xmlns:p15="http://schemas.microsoft.com/office/powerpoint/2012/main">
        <p15:guide id="1" orient="horz" pos="72" userDrawn="1">
          <p15:clr>
            <a:srgbClr val="A4A3A4"/>
          </p15:clr>
        </p15:guide>
        <p15:guide id="2" pos="7584" userDrawn="1">
          <p15:clr>
            <a:srgbClr val="A4A3A4"/>
          </p15:clr>
        </p15:guide>
        <p15:guide id="3" pos="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signer 4" initials="D4" lastIdx="1" clrIdx="0">
    <p:extLst>
      <p:ext uri="{19B8F6BF-5375-455C-9EA6-DF929625EA0E}">
        <p15:presenceInfo xmlns:p15="http://schemas.microsoft.com/office/powerpoint/2012/main" userId="Designer 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B6F8"/>
    <a:srgbClr val="3A6EA8"/>
    <a:srgbClr val="3768A0"/>
    <a:srgbClr val="6B7581"/>
    <a:srgbClr val="416994"/>
    <a:srgbClr val="D5D4D9"/>
    <a:srgbClr val="2F5884"/>
    <a:srgbClr val="3769A1"/>
    <a:srgbClr val="000000"/>
    <a:srgbClr val="376A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67" autoAdjust="0"/>
    <p:restoredTop sz="91180" autoAdjust="0"/>
  </p:normalViewPr>
  <p:slideViewPr>
    <p:cSldViewPr snapToGrid="0">
      <p:cViewPr varScale="1">
        <p:scale>
          <a:sx n="72" d="100"/>
          <a:sy n="72" d="100"/>
        </p:scale>
        <p:origin x="816" y="54"/>
      </p:cViewPr>
      <p:guideLst>
        <p:guide orient="horz" pos="72"/>
        <p:guide pos="7584"/>
        <p:guide pos="9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878830-29CF-4E2E-8123-92934AE5C637}"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E071345F-2F4F-4181-B916-5067D570C552}">
      <dgm:prSet/>
      <dgm:spPr/>
      <dgm:t>
        <a:bodyPr/>
        <a:lstStyle/>
        <a:p>
          <a:r>
            <a:rPr lang="en-US" dirty="0"/>
            <a:t>CSC 3 – Vulnerability Management</a:t>
          </a:r>
        </a:p>
      </dgm:t>
    </dgm:pt>
    <dgm:pt modelId="{F7724DA9-A7F6-4F4C-88D2-D370E31B3D0F}" type="parTrans" cxnId="{95A57E24-A097-46C1-8D00-C135B1F9B5EC}">
      <dgm:prSet/>
      <dgm:spPr/>
      <dgm:t>
        <a:bodyPr/>
        <a:lstStyle/>
        <a:p>
          <a:endParaRPr lang="en-US"/>
        </a:p>
      </dgm:t>
    </dgm:pt>
    <dgm:pt modelId="{59F507C8-9B51-4118-9641-9CE3A3F3AA39}" type="sibTrans" cxnId="{95A57E24-A097-46C1-8D00-C135B1F9B5EC}">
      <dgm:prSet/>
      <dgm:spPr/>
      <dgm:t>
        <a:bodyPr/>
        <a:lstStyle/>
        <a:p>
          <a:endParaRPr lang="en-US"/>
        </a:p>
      </dgm:t>
    </dgm:pt>
    <dgm:pt modelId="{EACA2C39-8B4C-4A8C-976E-666F49585D2C}">
      <dgm:prSet/>
      <dgm:spPr/>
      <dgm:t>
        <a:bodyPr/>
        <a:lstStyle/>
        <a:p>
          <a:r>
            <a:rPr lang="en-US" dirty="0"/>
            <a:t>CSC 4 – Controlled Use of Administrative Privileges</a:t>
          </a:r>
        </a:p>
      </dgm:t>
    </dgm:pt>
    <dgm:pt modelId="{9C352792-571C-4EB7-A1E3-62418E15FD2D}" type="parTrans" cxnId="{6E5E5028-83DD-4AF1-900A-A0EAF810B73F}">
      <dgm:prSet/>
      <dgm:spPr/>
      <dgm:t>
        <a:bodyPr/>
        <a:lstStyle/>
        <a:p>
          <a:endParaRPr lang="en-US"/>
        </a:p>
      </dgm:t>
    </dgm:pt>
    <dgm:pt modelId="{50015CFA-5AC2-4913-AA93-2F16ABAD59B8}" type="sibTrans" cxnId="{6E5E5028-83DD-4AF1-900A-A0EAF810B73F}">
      <dgm:prSet/>
      <dgm:spPr/>
      <dgm:t>
        <a:bodyPr/>
        <a:lstStyle/>
        <a:p>
          <a:endParaRPr lang="en-US"/>
        </a:p>
      </dgm:t>
    </dgm:pt>
    <dgm:pt modelId="{16ACDC1E-414F-4D79-9A25-0C591CAB9C2E}">
      <dgm:prSet/>
      <dgm:spPr/>
      <dgm:t>
        <a:bodyPr/>
        <a:lstStyle/>
        <a:p>
          <a:r>
            <a:rPr lang="en-US" dirty="0"/>
            <a:t>CSC 6 – Maintenance, Monitoring and Analysis of Audit Logs</a:t>
          </a:r>
        </a:p>
      </dgm:t>
    </dgm:pt>
    <dgm:pt modelId="{FAE794BB-7050-43CF-B3D9-76540C46C080}" type="parTrans" cxnId="{4EF95184-1AD6-48F6-81F9-AF6B8532028B}">
      <dgm:prSet/>
      <dgm:spPr/>
      <dgm:t>
        <a:bodyPr/>
        <a:lstStyle/>
        <a:p>
          <a:endParaRPr lang="en-US"/>
        </a:p>
      </dgm:t>
    </dgm:pt>
    <dgm:pt modelId="{5B7F255A-6609-43AE-9971-C376AF872357}" type="sibTrans" cxnId="{4EF95184-1AD6-48F6-81F9-AF6B8532028B}">
      <dgm:prSet/>
      <dgm:spPr/>
      <dgm:t>
        <a:bodyPr/>
        <a:lstStyle/>
        <a:p>
          <a:endParaRPr lang="en-US"/>
        </a:p>
      </dgm:t>
    </dgm:pt>
    <dgm:pt modelId="{6EF8E52A-64F4-4369-AC10-07EDA399FE7F}">
      <dgm:prSet/>
      <dgm:spPr/>
      <dgm:t>
        <a:bodyPr/>
        <a:lstStyle/>
        <a:p>
          <a:r>
            <a:rPr lang="en-US"/>
            <a:t>CSC 8 – Malware Defenses</a:t>
          </a:r>
        </a:p>
      </dgm:t>
    </dgm:pt>
    <dgm:pt modelId="{016F468F-236A-414B-AF5D-2C9393877CF1}" type="parTrans" cxnId="{DBC6FD7B-839F-4822-A85E-95F6705D3F7A}">
      <dgm:prSet/>
      <dgm:spPr/>
      <dgm:t>
        <a:bodyPr/>
        <a:lstStyle/>
        <a:p>
          <a:endParaRPr lang="en-US"/>
        </a:p>
      </dgm:t>
    </dgm:pt>
    <dgm:pt modelId="{6606E15B-0687-42BF-A1E8-C36CDF69DD7F}" type="sibTrans" cxnId="{DBC6FD7B-839F-4822-A85E-95F6705D3F7A}">
      <dgm:prSet/>
      <dgm:spPr/>
      <dgm:t>
        <a:bodyPr/>
        <a:lstStyle/>
        <a:p>
          <a:endParaRPr lang="en-US"/>
        </a:p>
      </dgm:t>
    </dgm:pt>
    <dgm:pt modelId="{033A0214-9F41-4663-A311-9E64036990E4}">
      <dgm:prSet/>
      <dgm:spPr/>
      <dgm:t>
        <a:bodyPr/>
        <a:lstStyle/>
        <a:p>
          <a:r>
            <a:rPr lang="en-US"/>
            <a:t>CSC 10 – Data Recovery Capabilities</a:t>
          </a:r>
        </a:p>
      </dgm:t>
    </dgm:pt>
    <dgm:pt modelId="{44FB7A7E-9836-4F62-BF9A-89A72006E42F}" type="parTrans" cxnId="{0A9E52D7-D60B-40B8-ACD3-AB4C47B8C09B}">
      <dgm:prSet/>
      <dgm:spPr/>
      <dgm:t>
        <a:bodyPr/>
        <a:lstStyle/>
        <a:p>
          <a:endParaRPr lang="en-US"/>
        </a:p>
      </dgm:t>
    </dgm:pt>
    <dgm:pt modelId="{54225DE7-12E3-4297-8F90-18328D095CA7}" type="sibTrans" cxnId="{0A9E52D7-D60B-40B8-ACD3-AB4C47B8C09B}">
      <dgm:prSet/>
      <dgm:spPr/>
      <dgm:t>
        <a:bodyPr/>
        <a:lstStyle/>
        <a:p>
          <a:endParaRPr lang="en-US"/>
        </a:p>
      </dgm:t>
    </dgm:pt>
    <dgm:pt modelId="{E5EE3878-190D-4B1E-8881-DC07212E3495}">
      <dgm:prSet/>
      <dgm:spPr/>
      <dgm:t>
        <a:bodyPr/>
        <a:lstStyle/>
        <a:p>
          <a:r>
            <a:rPr lang="en-US"/>
            <a:t>CSC 12 – Boundary Defense</a:t>
          </a:r>
        </a:p>
      </dgm:t>
    </dgm:pt>
    <dgm:pt modelId="{9894CCC2-34F6-4B69-AF7B-DA3955B304F0}" type="parTrans" cxnId="{D4F2C865-D217-4D4D-8464-139A24B90D32}">
      <dgm:prSet/>
      <dgm:spPr/>
      <dgm:t>
        <a:bodyPr/>
        <a:lstStyle/>
        <a:p>
          <a:endParaRPr lang="en-US"/>
        </a:p>
      </dgm:t>
    </dgm:pt>
    <dgm:pt modelId="{F99443CD-7BE2-4746-A803-6504844F9C7F}" type="sibTrans" cxnId="{D4F2C865-D217-4D4D-8464-139A24B90D32}">
      <dgm:prSet/>
      <dgm:spPr/>
      <dgm:t>
        <a:bodyPr/>
        <a:lstStyle/>
        <a:p>
          <a:endParaRPr lang="en-US"/>
        </a:p>
      </dgm:t>
    </dgm:pt>
    <dgm:pt modelId="{227482EE-B0A5-4CAD-9FE3-D12AB8CBA2CB}">
      <dgm:prSet/>
      <dgm:spPr/>
      <dgm:t>
        <a:bodyPr/>
        <a:lstStyle/>
        <a:p>
          <a:r>
            <a:rPr lang="en-US"/>
            <a:t>CSC 17 – Training and Awareness</a:t>
          </a:r>
        </a:p>
      </dgm:t>
    </dgm:pt>
    <dgm:pt modelId="{DDC55C99-5239-4185-B660-D3437176EEAB}" type="parTrans" cxnId="{F69F27AE-D52D-4C50-803E-7336278BFDE0}">
      <dgm:prSet/>
      <dgm:spPr/>
      <dgm:t>
        <a:bodyPr/>
        <a:lstStyle/>
        <a:p>
          <a:endParaRPr lang="en-US"/>
        </a:p>
      </dgm:t>
    </dgm:pt>
    <dgm:pt modelId="{60651F80-ACD7-46B7-AF6C-EEB145EC38F6}" type="sibTrans" cxnId="{F69F27AE-D52D-4C50-803E-7336278BFDE0}">
      <dgm:prSet/>
      <dgm:spPr/>
      <dgm:t>
        <a:bodyPr/>
        <a:lstStyle/>
        <a:p>
          <a:endParaRPr lang="en-US"/>
        </a:p>
      </dgm:t>
    </dgm:pt>
    <dgm:pt modelId="{927726C6-0B21-4D01-BA12-5F01B04BFB82}">
      <dgm:prSet/>
      <dgm:spPr/>
      <dgm:t>
        <a:bodyPr/>
        <a:lstStyle/>
        <a:p>
          <a:r>
            <a:rPr lang="en-US"/>
            <a:t>CSC 19 – Incident Response and Awareness</a:t>
          </a:r>
        </a:p>
      </dgm:t>
    </dgm:pt>
    <dgm:pt modelId="{3857076F-D352-43DD-A533-231202E98CF3}" type="parTrans" cxnId="{FC30AD7A-69E2-4FB0-A1F4-0E9F9D95186D}">
      <dgm:prSet/>
      <dgm:spPr/>
      <dgm:t>
        <a:bodyPr/>
        <a:lstStyle/>
        <a:p>
          <a:endParaRPr lang="en-US"/>
        </a:p>
      </dgm:t>
    </dgm:pt>
    <dgm:pt modelId="{7379CA36-EE91-41B1-B24C-7A8AE6D5EB0A}" type="sibTrans" cxnId="{FC30AD7A-69E2-4FB0-A1F4-0E9F9D95186D}">
      <dgm:prSet/>
      <dgm:spPr/>
      <dgm:t>
        <a:bodyPr/>
        <a:lstStyle/>
        <a:p>
          <a:endParaRPr lang="en-US"/>
        </a:p>
      </dgm:t>
    </dgm:pt>
    <dgm:pt modelId="{1F02D2FD-280B-498B-ADD1-23BAD9D87540}">
      <dgm:prSet/>
      <dgm:spPr/>
      <dgm:t>
        <a:bodyPr/>
        <a:lstStyle/>
        <a:p>
          <a:r>
            <a:rPr lang="en-US"/>
            <a:t>CSC 20 – Penetration Testing</a:t>
          </a:r>
        </a:p>
      </dgm:t>
    </dgm:pt>
    <dgm:pt modelId="{40D357F4-D275-44D9-867B-A4EF745CDFA9}" type="parTrans" cxnId="{BFA8400A-60D4-4A2A-A9AC-D974B940F8BC}">
      <dgm:prSet/>
      <dgm:spPr/>
      <dgm:t>
        <a:bodyPr/>
        <a:lstStyle/>
        <a:p>
          <a:endParaRPr lang="en-US"/>
        </a:p>
      </dgm:t>
    </dgm:pt>
    <dgm:pt modelId="{05BF59DB-A10C-4A96-92AC-23BFCE0174AD}" type="sibTrans" cxnId="{BFA8400A-60D4-4A2A-A9AC-D974B940F8BC}">
      <dgm:prSet/>
      <dgm:spPr/>
      <dgm:t>
        <a:bodyPr/>
        <a:lstStyle/>
        <a:p>
          <a:endParaRPr lang="en-US"/>
        </a:p>
      </dgm:t>
    </dgm:pt>
    <dgm:pt modelId="{D20758E7-3CC3-471F-96E0-BB5AC52A8B94}" type="pres">
      <dgm:prSet presAssocID="{A3878830-29CF-4E2E-8123-92934AE5C637}" presName="Name0" presStyleCnt="0">
        <dgm:presLayoutVars>
          <dgm:dir/>
          <dgm:resizeHandles val="exact"/>
        </dgm:presLayoutVars>
      </dgm:prSet>
      <dgm:spPr/>
    </dgm:pt>
    <dgm:pt modelId="{61A49334-ADA0-4D4D-ABEA-52ED598E6994}" type="pres">
      <dgm:prSet presAssocID="{E071345F-2F4F-4181-B916-5067D570C552}" presName="node" presStyleLbl="node1" presStyleIdx="0" presStyleCnt="9" custScaleY="119119">
        <dgm:presLayoutVars>
          <dgm:bulletEnabled val="1"/>
        </dgm:presLayoutVars>
      </dgm:prSet>
      <dgm:spPr/>
    </dgm:pt>
    <dgm:pt modelId="{8CDD9E10-8903-4ABC-97D7-8B107FB98FFA}" type="pres">
      <dgm:prSet presAssocID="{59F507C8-9B51-4118-9641-9CE3A3F3AA39}" presName="sibTrans" presStyleLbl="sibTrans1D1" presStyleIdx="0" presStyleCnt="8"/>
      <dgm:spPr/>
    </dgm:pt>
    <dgm:pt modelId="{CD79A06E-58A8-41EF-92B3-8A6EC6B73A0C}" type="pres">
      <dgm:prSet presAssocID="{59F507C8-9B51-4118-9641-9CE3A3F3AA39}" presName="connectorText" presStyleLbl="sibTrans1D1" presStyleIdx="0" presStyleCnt="8"/>
      <dgm:spPr/>
    </dgm:pt>
    <dgm:pt modelId="{5A0303F8-7A36-4CEB-80E4-57498243CEA6}" type="pres">
      <dgm:prSet presAssocID="{EACA2C39-8B4C-4A8C-976E-666F49585D2C}" presName="node" presStyleLbl="node1" presStyleIdx="1" presStyleCnt="9" custScaleY="120006">
        <dgm:presLayoutVars>
          <dgm:bulletEnabled val="1"/>
        </dgm:presLayoutVars>
      </dgm:prSet>
      <dgm:spPr/>
    </dgm:pt>
    <dgm:pt modelId="{AEE55F39-D2F1-43D0-BE40-8C180C3A7C5C}" type="pres">
      <dgm:prSet presAssocID="{50015CFA-5AC2-4913-AA93-2F16ABAD59B8}" presName="sibTrans" presStyleLbl="sibTrans1D1" presStyleIdx="1" presStyleCnt="8"/>
      <dgm:spPr/>
    </dgm:pt>
    <dgm:pt modelId="{749AA1FA-C79B-4A12-9FAD-0E2B143AF20B}" type="pres">
      <dgm:prSet presAssocID="{50015CFA-5AC2-4913-AA93-2F16ABAD59B8}" presName="connectorText" presStyleLbl="sibTrans1D1" presStyleIdx="1" presStyleCnt="8"/>
      <dgm:spPr/>
    </dgm:pt>
    <dgm:pt modelId="{57F6AC35-1895-4452-B40D-9F48BA733810}" type="pres">
      <dgm:prSet presAssocID="{16ACDC1E-414F-4D79-9A25-0C591CAB9C2E}" presName="node" presStyleLbl="node1" presStyleIdx="2" presStyleCnt="9" custScaleY="120893">
        <dgm:presLayoutVars>
          <dgm:bulletEnabled val="1"/>
        </dgm:presLayoutVars>
      </dgm:prSet>
      <dgm:spPr/>
    </dgm:pt>
    <dgm:pt modelId="{5BE65BE5-036C-4B1F-9A14-58D989AD7413}" type="pres">
      <dgm:prSet presAssocID="{5B7F255A-6609-43AE-9971-C376AF872357}" presName="sibTrans" presStyleLbl="sibTrans1D1" presStyleIdx="2" presStyleCnt="8"/>
      <dgm:spPr/>
    </dgm:pt>
    <dgm:pt modelId="{940D045F-8810-469A-9F94-698AD1BF5AC0}" type="pres">
      <dgm:prSet presAssocID="{5B7F255A-6609-43AE-9971-C376AF872357}" presName="connectorText" presStyleLbl="sibTrans1D1" presStyleIdx="2" presStyleCnt="8"/>
      <dgm:spPr/>
    </dgm:pt>
    <dgm:pt modelId="{57231D68-2388-43CF-8C37-B8CA8FBB4461}" type="pres">
      <dgm:prSet presAssocID="{6EF8E52A-64F4-4369-AC10-07EDA399FE7F}" presName="node" presStyleLbl="node1" presStyleIdx="3" presStyleCnt="9" custScaleY="110689">
        <dgm:presLayoutVars>
          <dgm:bulletEnabled val="1"/>
        </dgm:presLayoutVars>
      </dgm:prSet>
      <dgm:spPr/>
    </dgm:pt>
    <dgm:pt modelId="{7F673103-4BC8-41F4-A240-428C731BF302}" type="pres">
      <dgm:prSet presAssocID="{6606E15B-0687-42BF-A1E8-C36CDF69DD7F}" presName="sibTrans" presStyleLbl="sibTrans1D1" presStyleIdx="3" presStyleCnt="8"/>
      <dgm:spPr/>
    </dgm:pt>
    <dgm:pt modelId="{374A7F04-F5A5-4662-8F69-A26D5BDE0530}" type="pres">
      <dgm:prSet presAssocID="{6606E15B-0687-42BF-A1E8-C36CDF69DD7F}" presName="connectorText" presStyleLbl="sibTrans1D1" presStyleIdx="3" presStyleCnt="8"/>
      <dgm:spPr/>
    </dgm:pt>
    <dgm:pt modelId="{2EF4641B-F2DC-45C3-9C7B-899A3BEDAA42}" type="pres">
      <dgm:prSet presAssocID="{033A0214-9F41-4663-A311-9E64036990E4}" presName="node" presStyleLbl="node1" presStyleIdx="4" presStyleCnt="9" custScaleY="109802">
        <dgm:presLayoutVars>
          <dgm:bulletEnabled val="1"/>
        </dgm:presLayoutVars>
      </dgm:prSet>
      <dgm:spPr/>
    </dgm:pt>
    <dgm:pt modelId="{88E5E671-EA84-443B-BE56-FE146542F149}" type="pres">
      <dgm:prSet presAssocID="{54225DE7-12E3-4297-8F90-18328D095CA7}" presName="sibTrans" presStyleLbl="sibTrans1D1" presStyleIdx="4" presStyleCnt="8"/>
      <dgm:spPr/>
    </dgm:pt>
    <dgm:pt modelId="{3474D753-D72D-4897-8B67-9813529689A3}" type="pres">
      <dgm:prSet presAssocID="{54225DE7-12E3-4297-8F90-18328D095CA7}" presName="connectorText" presStyleLbl="sibTrans1D1" presStyleIdx="4" presStyleCnt="8"/>
      <dgm:spPr/>
    </dgm:pt>
    <dgm:pt modelId="{B4856CB2-8E1B-4D32-A181-C7CD4F5DDC78}" type="pres">
      <dgm:prSet presAssocID="{E5EE3878-190D-4B1E-8881-DC07212E3495}" presName="node" presStyleLbl="node1" presStyleIdx="5" presStyleCnt="9" custScaleY="110689">
        <dgm:presLayoutVars>
          <dgm:bulletEnabled val="1"/>
        </dgm:presLayoutVars>
      </dgm:prSet>
      <dgm:spPr/>
    </dgm:pt>
    <dgm:pt modelId="{E5169958-674D-40F7-BD19-D1227834178C}" type="pres">
      <dgm:prSet presAssocID="{F99443CD-7BE2-4746-A803-6504844F9C7F}" presName="sibTrans" presStyleLbl="sibTrans1D1" presStyleIdx="5" presStyleCnt="8"/>
      <dgm:spPr/>
    </dgm:pt>
    <dgm:pt modelId="{12D00149-493D-4986-A691-5E358EBEAE1A}" type="pres">
      <dgm:prSet presAssocID="{F99443CD-7BE2-4746-A803-6504844F9C7F}" presName="connectorText" presStyleLbl="sibTrans1D1" presStyleIdx="5" presStyleCnt="8"/>
      <dgm:spPr/>
    </dgm:pt>
    <dgm:pt modelId="{D3A46F5F-ACE1-405C-AFF8-28A2D831324D}" type="pres">
      <dgm:prSet presAssocID="{227482EE-B0A5-4CAD-9FE3-D12AB8CBA2CB}" presName="node" presStyleLbl="node1" presStyleIdx="6" presStyleCnt="9">
        <dgm:presLayoutVars>
          <dgm:bulletEnabled val="1"/>
        </dgm:presLayoutVars>
      </dgm:prSet>
      <dgm:spPr/>
    </dgm:pt>
    <dgm:pt modelId="{BBAB54D3-6B73-494D-A435-702A3C149AFF}" type="pres">
      <dgm:prSet presAssocID="{60651F80-ACD7-46B7-AF6C-EEB145EC38F6}" presName="sibTrans" presStyleLbl="sibTrans1D1" presStyleIdx="6" presStyleCnt="8"/>
      <dgm:spPr/>
    </dgm:pt>
    <dgm:pt modelId="{1FEAA932-6576-4C84-936F-AA4A793CA09B}" type="pres">
      <dgm:prSet presAssocID="{60651F80-ACD7-46B7-AF6C-EEB145EC38F6}" presName="connectorText" presStyleLbl="sibTrans1D1" presStyleIdx="6" presStyleCnt="8"/>
      <dgm:spPr/>
    </dgm:pt>
    <dgm:pt modelId="{D5545D2B-7DEE-4805-9390-8B2C35859ADA}" type="pres">
      <dgm:prSet presAssocID="{927726C6-0B21-4D01-BA12-5F01B04BFB82}" presName="node" presStyleLbl="node1" presStyleIdx="7" presStyleCnt="9">
        <dgm:presLayoutVars>
          <dgm:bulletEnabled val="1"/>
        </dgm:presLayoutVars>
      </dgm:prSet>
      <dgm:spPr/>
    </dgm:pt>
    <dgm:pt modelId="{A8F3B344-328C-4E43-9715-3209ECA21CB4}" type="pres">
      <dgm:prSet presAssocID="{7379CA36-EE91-41B1-B24C-7A8AE6D5EB0A}" presName="sibTrans" presStyleLbl="sibTrans1D1" presStyleIdx="7" presStyleCnt="8"/>
      <dgm:spPr/>
    </dgm:pt>
    <dgm:pt modelId="{4606F097-1650-4E76-BA34-4F8CA1C523A4}" type="pres">
      <dgm:prSet presAssocID="{7379CA36-EE91-41B1-B24C-7A8AE6D5EB0A}" presName="connectorText" presStyleLbl="sibTrans1D1" presStyleIdx="7" presStyleCnt="8"/>
      <dgm:spPr/>
    </dgm:pt>
    <dgm:pt modelId="{D541C022-557C-4DED-A203-4CFF56D9DBC4}" type="pres">
      <dgm:prSet presAssocID="{1F02D2FD-280B-498B-ADD1-23BAD9D87540}" presName="node" presStyleLbl="node1" presStyleIdx="8" presStyleCnt="9">
        <dgm:presLayoutVars>
          <dgm:bulletEnabled val="1"/>
        </dgm:presLayoutVars>
      </dgm:prSet>
      <dgm:spPr/>
    </dgm:pt>
  </dgm:ptLst>
  <dgm:cxnLst>
    <dgm:cxn modelId="{01109A07-BD6B-4568-957D-64BA16289FF0}" type="presOf" srcId="{54225DE7-12E3-4297-8F90-18328D095CA7}" destId="{88E5E671-EA84-443B-BE56-FE146542F149}" srcOrd="0" destOrd="0" presId="urn:microsoft.com/office/officeart/2016/7/layout/RepeatingBendingProcessNew"/>
    <dgm:cxn modelId="{BFA8400A-60D4-4A2A-A9AC-D974B940F8BC}" srcId="{A3878830-29CF-4E2E-8123-92934AE5C637}" destId="{1F02D2FD-280B-498B-ADD1-23BAD9D87540}" srcOrd="8" destOrd="0" parTransId="{40D357F4-D275-44D9-867B-A4EF745CDFA9}" sibTransId="{05BF59DB-A10C-4A96-92AC-23BFCE0174AD}"/>
    <dgm:cxn modelId="{E6F3000D-ACF6-410B-B020-9B683DC402BE}" type="presOf" srcId="{5B7F255A-6609-43AE-9971-C376AF872357}" destId="{940D045F-8810-469A-9F94-698AD1BF5AC0}" srcOrd="1" destOrd="0" presId="urn:microsoft.com/office/officeart/2016/7/layout/RepeatingBendingProcessNew"/>
    <dgm:cxn modelId="{1635110F-B896-4C99-ABAA-6DCB5219B325}" type="presOf" srcId="{50015CFA-5AC2-4913-AA93-2F16ABAD59B8}" destId="{749AA1FA-C79B-4A12-9FAD-0E2B143AF20B}" srcOrd="1" destOrd="0" presId="urn:microsoft.com/office/officeart/2016/7/layout/RepeatingBendingProcessNew"/>
    <dgm:cxn modelId="{E52E9C14-B7C5-4F09-BC68-A85B390F7BA9}" type="presOf" srcId="{50015CFA-5AC2-4913-AA93-2F16ABAD59B8}" destId="{AEE55F39-D2F1-43D0-BE40-8C180C3A7C5C}" srcOrd="0" destOrd="0" presId="urn:microsoft.com/office/officeart/2016/7/layout/RepeatingBendingProcessNew"/>
    <dgm:cxn modelId="{F3ADF71B-40ED-4400-A1EA-49B59ABEC2E2}" type="presOf" srcId="{6EF8E52A-64F4-4369-AC10-07EDA399FE7F}" destId="{57231D68-2388-43CF-8C37-B8CA8FBB4461}" srcOrd="0" destOrd="0" presId="urn:microsoft.com/office/officeart/2016/7/layout/RepeatingBendingProcessNew"/>
    <dgm:cxn modelId="{95A57E24-A097-46C1-8D00-C135B1F9B5EC}" srcId="{A3878830-29CF-4E2E-8123-92934AE5C637}" destId="{E071345F-2F4F-4181-B916-5067D570C552}" srcOrd="0" destOrd="0" parTransId="{F7724DA9-A7F6-4F4C-88D2-D370E31B3D0F}" sibTransId="{59F507C8-9B51-4118-9641-9CE3A3F3AA39}"/>
    <dgm:cxn modelId="{6E5E5028-83DD-4AF1-900A-A0EAF810B73F}" srcId="{A3878830-29CF-4E2E-8123-92934AE5C637}" destId="{EACA2C39-8B4C-4A8C-976E-666F49585D2C}" srcOrd="1" destOrd="0" parTransId="{9C352792-571C-4EB7-A1E3-62418E15FD2D}" sibTransId="{50015CFA-5AC2-4913-AA93-2F16ABAD59B8}"/>
    <dgm:cxn modelId="{B49A3240-22CC-4D46-9A8E-52B9E84506AA}" type="presOf" srcId="{59F507C8-9B51-4118-9641-9CE3A3F3AA39}" destId="{8CDD9E10-8903-4ABC-97D7-8B107FB98FFA}" srcOrd="0" destOrd="0" presId="urn:microsoft.com/office/officeart/2016/7/layout/RepeatingBendingProcessNew"/>
    <dgm:cxn modelId="{7FF36F43-6B87-40D5-9DF5-FFAE4DAB2928}" type="presOf" srcId="{59F507C8-9B51-4118-9641-9CE3A3F3AA39}" destId="{CD79A06E-58A8-41EF-92B3-8A6EC6B73A0C}" srcOrd="1" destOrd="0" presId="urn:microsoft.com/office/officeart/2016/7/layout/RepeatingBendingProcessNew"/>
    <dgm:cxn modelId="{5BC2BD45-2746-4F41-BFC5-761677093649}" type="presOf" srcId="{927726C6-0B21-4D01-BA12-5F01B04BFB82}" destId="{D5545D2B-7DEE-4805-9390-8B2C35859ADA}" srcOrd="0" destOrd="0" presId="urn:microsoft.com/office/officeart/2016/7/layout/RepeatingBendingProcessNew"/>
    <dgm:cxn modelId="{D4F2C865-D217-4D4D-8464-139A24B90D32}" srcId="{A3878830-29CF-4E2E-8123-92934AE5C637}" destId="{E5EE3878-190D-4B1E-8881-DC07212E3495}" srcOrd="5" destOrd="0" parTransId="{9894CCC2-34F6-4B69-AF7B-DA3955B304F0}" sibTransId="{F99443CD-7BE2-4746-A803-6504844F9C7F}"/>
    <dgm:cxn modelId="{FCA8A568-BE6F-4DD1-906A-CC3C45A91A9B}" type="presOf" srcId="{16ACDC1E-414F-4D79-9A25-0C591CAB9C2E}" destId="{57F6AC35-1895-4452-B40D-9F48BA733810}" srcOrd="0" destOrd="0" presId="urn:microsoft.com/office/officeart/2016/7/layout/RepeatingBendingProcessNew"/>
    <dgm:cxn modelId="{41540674-73DB-4904-8C2E-94B582738C99}" type="presOf" srcId="{033A0214-9F41-4663-A311-9E64036990E4}" destId="{2EF4641B-F2DC-45C3-9C7B-899A3BEDAA42}" srcOrd="0" destOrd="0" presId="urn:microsoft.com/office/officeart/2016/7/layout/RepeatingBendingProcessNew"/>
    <dgm:cxn modelId="{20012B74-F723-4B28-B3E0-FF35BE183286}" type="presOf" srcId="{1F02D2FD-280B-498B-ADD1-23BAD9D87540}" destId="{D541C022-557C-4DED-A203-4CFF56D9DBC4}" srcOrd="0" destOrd="0" presId="urn:microsoft.com/office/officeart/2016/7/layout/RepeatingBendingProcessNew"/>
    <dgm:cxn modelId="{25834657-06E8-41B6-ADF2-D9D5EC6065B4}" type="presOf" srcId="{E071345F-2F4F-4181-B916-5067D570C552}" destId="{61A49334-ADA0-4D4D-ABEA-52ED598E6994}" srcOrd="0" destOrd="0" presId="urn:microsoft.com/office/officeart/2016/7/layout/RepeatingBendingProcessNew"/>
    <dgm:cxn modelId="{B32A5258-1A54-4EBE-9207-D200CC827998}" type="presOf" srcId="{EACA2C39-8B4C-4A8C-976E-666F49585D2C}" destId="{5A0303F8-7A36-4CEB-80E4-57498243CEA6}" srcOrd="0" destOrd="0" presId="urn:microsoft.com/office/officeart/2016/7/layout/RepeatingBendingProcessNew"/>
    <dgm:cxn modelId="{CA996B7A-146C-4DA1-B0A4-8DB150E5C630}" type="presOf" srcId="{A3878830-29CF-4E2E-8123-92934AE5C637}" destId="{D20758E7-3CC3-471F-96E0-BB5AC52A8B94}" srcOrd="0" destOrd="0" presId="urn:microsoft.com/office/officeart/2016/7/layout/RepeatingBendingProcessNew"/>
    <dgm:cxn modelId="{FC30AD7A-69E2-4FB0-A1F4-0E9F9D95186D}" srcId="{A3878830-29CF-4E2E-8123-92934AE5C637}" destId="{927726C6-0B21-4D01-BA12-5F01B04BFB82}" srcOrd="7" destOrd="0" parTransId="{3857076F-D352-43DD-A533-231202E98CF3}" sibTransId="{7379CA36-EE91-41B1-B24C-7A8AE6D5EB0A}"/>
    <dgm:cxn modelId="{0F56BD7A-E7AD-4714-88B0-7EC6B50610E9}" type="presOf" srcId="{227482EE-B0A5-4CAD-9FE3-D12AB8CBA2CB}" destId="{D3A46F5F-ACE1-405C-AFF8-28A2D831324D}" srcOrd="0" destOrd="0" presId="urn:microsoft.com/office/officeart/2016/7/layout/RepeatingBendingProcessNew"/>
    <dgm:cxn modelId="{DBC6FD7B-839F-4822-A85E-95F6705D3F7A}" srcId="{A3878830-29CF-4E2E-8123-92934AE5C637}" destId="{6EF8E52A-64F4-4369-AC10-07EDA399FE7F}" srcOrd="3" destOrd="0" parTransId="{016F468F-236A-414B-AF5D-2C9393877CF1}" sibTransId="{6606E15B-0687-42BF-A1E8-C36CDF69DD7F}"/>
    <dgm:cxn modelId="{6450BA82-64B6-4C7E-82D5-75CC616346A2}" type="presOf" srcId="{54225DE7-12E3-4297-8F90-18328D095CA7}" destId="{3474D753-D72D-4897-8B67-9813529689A3}" srcOrd="1" destOrd="0" presId="urn:microsoft.com/office/officeart/2016/7/layout/RepeatingBendingProcessNew"/>
    <dgm:cxn modelId="{4EF95184-1AD6-48F6-81F9-AF6B8532028B}" srcId="{A3878830-29CF-4E2E-8123-92934AE5C637}" destId="{16ACDC1E-414F-4D79-9A25-0C591CAB9C2E}" srcOrd="2" destOrd="0" parTransId="{FAE794BB-7050-43CF-B3D9-76540C46C080}" sibTransId="{5B7F255A-6609-43AE-9971-C376AF872357}"/>
    <dgm:cxn modelId="{45CB728C-B9E6-43A9-B334-962AC408146F}" type="presOf" srcId="{7379CA36-EE91-41B1-B24C-7A8AE6D5EB0A}" destId="{4606F097-1650-4E76-BA34-4F8CA1C523A4}" srcOrd="1" destOrd="0" presId="urn:microsoft.com/office/officeart/2016/7/layout/RepeatingBendingProcessNew"/>
    <dgm:cxn modelId="{27265B9A-091D-438B-9922-E92032F47852}" type="presOf" srcId="{7379CA36-EE91-41B1-B24C-7A8AE6D5EB0A}" destId="{A8F3B344-328C-4E43-9715-3209ECA21CB4}" srcOrd="0" destOrd="0" presId="urn:microsoft.com/office/officeart/2016/7/layout/RepeatingBendingProcessNew"/>
    <dgm:cxn modelId="{5A7FF29B-172E-4277-A66B-557520BD34F3}" type="presOf" srcId="{F99443CD-7BE2-4746-A803-6504844F9C7F}" destId="{E5169958-674D-40F7-BD19-D1227834178C}" srcOrd="0" destOrd="0" presId="urn:microsoft.com/office/officeart/2016/7/layout/RepeatingBendingProcessNew"/>
    <dgm:cxn modelId="{0FE9EB9C-32FB-45A7-ABF9-74C15B99C913}" type="presOf" srcId="{6606E15B-0687-42BF-A1E8-C36CDF69DD7F}" destId="{374A7F04-F5A5-4662-8F69-A26D5BDE0530}" srcOrd="1" destOrd="0" presId="urn:microsoft.com/office/officeart/2016/7/layout/RepeatingBendingProcessNew"/>
    <dgm:cxn modelId="{1C1B11A5-CC87-4DE0-BBFB-BA2507F69F2A}" type="presOf" srcId="{6606E15B-0687-42BF-A1E8-C36CDF69DD7F}" destId="{7F673103-4BC8-41F4-A240-428C731BF302}" srcOrd="0" destOrd="0" presId="urn:microsoft.com/office/officeart/2016/7/layout/RepeatingBendingProcessNew"/>
    <dgm:cxn modelId="{F69F27AE-D52D-4C50-803E-7336278BFDE0}" srcId="{A3878830-29CF-4E2E-8123-92934AE5C637}" destId="{227482EE-B0A5-4CAD-9FE3-D12AB8CBA2CB}" srcOrd="6" destOrd="0" parTransId="{DDC55C99-5239-4185-B660-D3437176EEAB}" sibTransId="{60651F80-ACD7-46B7-AF6C-EEB145EC38F6}"/>
    <dgm:cxn modelId="{719D5BBE-1A6D-4691-93C8-41D404883F1E}" type="presOf" srcId="{5B7F255A-6609-43AE-9971-C376AF872357}" destId="{5BE65BE5-036C-4B1F-9A14-58D989AD7413}" srcOrd="0" destOrd="0" presId="urn:microsoft.com/office/officeart/2016/7/layout/RepeatingBendingProcessNew"/>
    <dgm:cxn modelId="{097953C6-8009-463C-8D69-BB34DE60D750}" type="presOf" srcId="{60651F80-ACD7-46B7-AF6C-EEB145EC38F6}" destId="{1FEAA932-6576-4C84-936F-AA4A793CA09B}" srcOrd="1" destOrd="0" presId="urn:microsoft.com/office/officeart/2016/7/layout/RepeatingBendingProcessNew"/>
    <dgm:cxn modelId="{0A9E52D7-D60B-40B8-ACD3-AB4C47B8C09B}" srcId="{A3878830-29CF-4E2E-8123-92934AE5C637}" destId="{033A0214-9F41-4663-A311-9E64036990E4}" srcOrd="4" destOrd="0" parTransId="{44FB7A7E-9836-4F62-BF9A-89A72006E42F}" sibTransId="{54225DE7-12E3-4297-8F90-18328D095CA7}"/>
    <dgm:cxn modelId="{DADCBBDB-9E45-4B92-8E82-EE4152D31C27}" type="presOf" srcId="{E5EE3878-190D-4B1E-8881-DC07212E3495}" destId="{B4856CB2-8E1B-4D32-A181-C7CD4F5DDC78}" srcOrd="0" destOrd="0" presId="urn:microsoft.com/office/officeart/2016/7/layout/RepeatingBendingProcessNew"/>
    <dgm:cxn modelId="{BF932FDC-89F9-45FC-800C-71FDF1F85B99}" type="presOf" srcId="{F99443CD-7BE2-4746-A803-6504844F9C7F}" destId="{12D00149-493D-4986-A691-5E358EBEAE1A}" srcOrd="1" destOrd="0" presId="urn:microsoft.com/office/officeart/2016/7/layout/RepeatingBendingProcessNew"/>
    <dgm:cxn modelId="{278DF5E8-8109-4654-9A7B-F772BEB52095}" type="presOf" srcId="{60651F80-ACD7-46B7-AF6C-EEB145EC38F6}" destId="{BBAB54D3-6B73-494D-A435-702A3C149AFF}" srcOrd="0" destOrd="0" presId="urn:microsoft.com/office/officeart/2016/7/layout/RepeatingBendingProcessNew"/>
    <dgm:cxn modelId="{17375A89-963E-45E7-A505-229F0366B7A4}" type="presParOf" srcId="{D20758E7-3CC3-471F-96E0-BB5AC52A8B94}" destId="{61A49334-ADA0-4D4D-ABEA-52ED598E6994}" srcOrd="0" destOrd="0" presId="urn:microsoft.com/office/officeart/2016/7/layout/RepeatingBendingProcessNew"/>
    <dgm:cxn modelId="{2F216F1F-5491-44F5-A206-079583AAEB76}" type="presParOf" srcId="{D20758E7-3CC3-471F-96E0-BB5AC52A8B94}" destId="{8CDD9E10-8903-4ABC-97D7-8B107FB98FFA}" srcOrd="1" destOrd="0" presId="urn:microsoft.com/office/officeart/2016/7/layout/RepeatingBendingProcessNew"/>
    <dgm:cxn modelId="{E95CA83F-F82D-4B15-8AC0-7B754FB59E6E}" type="presParOf" srcId="{8CDD9E10-8903-4ABC-97D7-8B107FB98FFA}" destId="{CD79A06E-58A8-41EF-92B3-8A6EC6B73A0C}" srcOrd="0" destOrd="0" presId="urn:microsoft.com/office/officeart/2016/7/layout/RepeatingBendingProcessNew"/>
    <dgm:cxn modelId="{D1484978-CAA1-43FD-BDAB-C12C561CA244}" type="presParOf" srcId="{D20758E7-3CC3-471F-96E0-BB5AC52A8B94}" destId="{5A0303F8-7A36-4CEB-80E4-57498243CEA6}" srcOrd="2" destOrd="0" presId="urn:microsoft.com/office/officeart/2016/7/layout/RepeatingBendingProcessNew"/>
    <dgm:cxn modelId="{ACE50FE7-26C5-4173-89A1-861207622CFB}" type="presParOf" srcId="{D20758E7-3CC3-471F-96E0-BB5AC52A8B94}" destId="{AEE55F39-D2F1-43D0-BE40-8C180C3A7C5C}" srcOrd="3" destOrd="0" presId="urn:microsoft.com/office/officeart/2016/7/layout/RepeatingBendingProcessNew"/>
    <dgm:cxn modelId="{5F00B415-662D-4115-833B-42018A7854CD}" type="presParOf" srcId="{AEE55F39-D2F1-43D0-BE40-8C180C3A7C5C}" destId="{749AA1FA-C79B-4A12-9FAD-0E2B143AF20B}" srcOrd="0" destOrd="0" presId="urn:microsoft.com/office/officeart/2016/7/layout/RepeatingBendingProcessNew"/>
    <dgm:cxn modelId="{327EF79D-0F9D-4631-A5C8-208A598ECD0A}" type="presParOf" srcId="{D20758E7-3CC3-471F-96E0-BB5AC52A8B94}" destId="{57F6AC35-1895-4452-B40D-9F48BA733810}" srcOrd="4" destOrd="0" presId="urn:microsoft.com/office/officeart/2016/7/layout/RepeatingBendingProcessNew"/>
    <dgm:cxn modelId="{4858291C-A91A-43D7-946F-5BAA51F25CF2}" type="presParOf" srcId="{D20758E7-3CC3-471F-96E0-BB5AC52A8B94}" destId="{5BE65BE5-036C-4B1F-9A14-58D989AD7413}" srcOrd="5" destOrd="0" presId="urn:microsoft.com/office/officeart/2016/7/layout/RepeatingBendingProcessNew"/>
    <dgm:cxn modelId="{0437F42D-6F89-4CB4-B48C-F39EF55ED204}" type="presParOf" srcId="{5BE65BE5-036C-4B1F-9A14-58D989AD7413}" destId="{940D045F-8810-469A-9F94-698AD1BF5AC0}" srcOrd="0" destOrd="0" presId="urn:microsoft.com/office/officeart/2016/7/layout/RepeatingBendingProcessNew"/>
    <dgm:cxn modelId="{9C890674-55EA-4C01-86F0-F0326081B9CA}" type="presParOf" srcId="{D20758E7-3CC3-471F-96E0-BB5AC52A8B94}" destId="{57231D68-2388-43CF-8C37-B8CA8FBB4461}" srcOrd="6" destOrd="0" presId="urn:microsoft.com/office/officeart/2016/7/layout/RepeatingBendingProcessNew"/>
    <dgm:cxn modelId="{A67F3358-79C9-4585-BC74-6D58E27CF316}" type="presParOf" srcId="{D20758E7-3CC3-471F-96E0-BB5AC52A8B94}" destId="{7F673103-4BC8-41F4-A240-428C731BF302}" srcOrd="7" destOrd="0" presId="urn:microsoft.com/office/officeart/2016/7/layout/RepeatingBendingProcessNew"/>
    <dgm:cxn modelId="{7BC42A62-6220-4FCD-B825-1EFB99AFC90B}" type="presParOf" srcId="{7F673103-4BC8-41F4-A240-428C731BF302}" destId="{374A7F04-F5A5-4662-8F69-A26D5BDE0530}" srcOrd="0" destOrd="0" presId="urn:microsoft.com/office/officeart/2016/7/layout/RepeatingBendingProcessNew"/>
    <dgm:cxn modelId="{B8B3DCCC-9411-42AF-9F70-10A4116FBF9F}" type="presParOf" srcId="{D20758E7-3CC3-471F-96E0-BB5AC52A8B94}" destId="{2EF4641B-F2DC-45C3-9C7B-899A3BEDAA42}" srcOrd="8" destOrd="0" presId="urn:microsoft.com/office/officeart/2016/7/layout/RepeatingBendingProcessNew"/>
    <dgm:cxn modelId="{C143715F-397B-48CC-8A61-61F7C423CA67}" type="presParOf" srcId="{D20758E7-3CC3-471F-96E0-BB5AC52A8B94}" destId="{88E5E671-EA84-443B-BE56-FE146542F149}" srcOrd="9" destOrd="0" presId="urn:microsoft.com/office/officeart/2016/7/layout/RepeatingBendingProcessNew"/>
    <dgm:cxn modelId="{58793C14-1029-4C58-B192-D46630B1A375}" type="presParOf" srcId="{88E5E671-EA84-443B-BE56-FE146542F149}" destId="{3474D753-D72D-4897-8B67-9813529689A3}" srcOrd="0" destOrd="0" presId="urn:microsoft.com/office/officeart/2016/7/layout/RepeatingBendingProcessNew"/>
    <dgm:cxn modelId="{4146465E-44FA-4BA1-92FD-EE92330F63A9}" type="presParOf" srcId="{D20758E7-3CC3-471F-96E0-BB5AC52A8B94}" destId="{B4856CB2-8E1B-4D32-A181-C7CD4F5DDC78}" srcOrd="10" destOrd="0" presId="urn:microsoft.com/office/officeart/2016/7/layout/RepeatingBendingProcessNew"/>
    <dgm:cxn modelId="{9EB39156-5ABD-4461-AE00-4BB65D952C3F}" type="presParOf" srcId="{D20758E7-3CC3-471F-96E0-BB5AC52A8B94}" destId="{E5169958-674D-40F7-BD19-D1227834178C}" srcOrd="11" destOrd="0" presId="urn:microsoft.com/office/officeart/2016/7/layout/RepeatingBendingProcessNew"/>
    <dgm:cxn modelId="{7BF522FA-4FB7-4078-9226-13CC46637E94}" type="presParOf" srcId="{E5169958-674D-40F7-BD19-D1227834178C}" destId="{12D00149-493D-4986-A691-5E358EBEAE1A}" srcOrd="0" destOrd="0" presId="urn:microsoft.com/office/officeart/2016/7/layout/RepeatingBendingProcessNew"/>
    <dgm:cxn modelId="{68E8CFC0-0C69-4AB5-B605-8AE1265C8FBE}" type="presParOf" srcId="{D20758E7-3CC3-471F-96E0-BB5AC52A8B94}" destId="{D3A46F5F-ACE1-405C-AFF8-28A2D831324D}" srcOrd="12" destOrd="0" presId="urn:microsoft.com/office/officeart/2016/7/layout/RepeatingBendingProcessNew"/>
    <dgm:cxn modelId="{C680587B-C6A5-4FD0-B611-C83A3A51EAF1}" type="presParOf" srcId="{D20758E7-3CC3-471F-96E0-BB5AC52A8B94}" destId="{BBAB54D3-6B73-494D-A435-702A3C149AFF}" srcOrd="13" destOrd="0" presId="urn:microsoft.com/office/officeart/2016/7/layout/RepeatingBendingProcessNew"/>
    <dgm:cxn modelId="{7DDE6418-37A2-42B1-ACE4-2A444CCC3346}" type="presParOf" srcId="{BBAB54D3-6B73-494D-A435-702A3C149AFF}" destId="{1FEAA932-6576-4C84-936F-AA4A793CA09B}" srcOrd="0" destOrd="0" presId="urn:microsoft.com/office/officeart/2016/7/layout/RepeatingBendingProcessNew"/>
    <dgm:cxn modelId="{EE06D0D0-0898-4B55-937F-08196E5A09DB}" type="presParOf" srcId="{D20758E7-3CC3-471F-96E0-BB5AC52A8B94}" destId="{D5545D2B-7DEE-4805-9390-8B2C35859ADA}" srcOrd="14" destOrd="0" presId="urn:microsoft.com/office/officeart/2016/7/layout/RepeatingBendingProcessNew"/>
    <dgm:cxn modelId="{8866E9E7-D8D2-4E5F-B859-523440EAC4CB}" type="presParOf" srcId="{D20758E7-3CC3-471F-96E0-BB5AC52A8B94}" destId="{A8F3B344-328C-4E43-9715-3209ECA21CB4}" srcOrd="15" destOrd="0" presId="urn:microsoft.com/office/officeart/2016/7/layout/RepeatingBendingProcessNew"/>
    <dgm:cxn modelId="{EB6F54F2-73F3-4DE8-8FC7-BF753FBB1D2C}" type="presParOf" srcId="{A8F3B344-328C-4E43-9715-3209ECA21CB4}" destId="{4606F097-1650-4E76-BA34-4F8CA1C523A4}" srcOrd="0" destOrd="0" presId="urn:microsoft.com/office/officeart/2016/7/layout/RepeatingBendingProcessNew"/>
    <dgm:cxn modelId="{24C3FEC4-67A6-4F76-87A6-ED86BAB3B0EE}" type="presParOf" srcId="{D20758E7-3CC3-471F-96E0-BB5AC52A8B94}" destId="{D541C022-557C-4DED-A203-4CFF56D9DBC4}"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D9E10-8903-4ABC-97D7-8B107FB98FFA}">
      <dsp:nvSpPr>
        <dsp:cNvPr id="0" name=""/>
        <dsp:cNvSpPr/>
      </dsp:nvSpPr>
      <dsp:spPr>
        <a:xfrm>
          <a:off x="1760184" y="1322667"/>
          <a:ext cx="373582" cy="91440"/>
        </a:xfrm>
        <a:custGeom>
          <a:avLst/>
          <a:gdLst/>
          <a:ahLst/>
          <a:cxnLst/>
          <a:rect l="0" t="0" r="0" b="0"/>
          <a:pathLst>
            <a:path>
              <a:moveTo>
                <a:pt x="0" y="45720"/>
              </a:moveTo>
              <a:lnTo>
                <a:pt x="37358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36871" y="1366366"/>
        <a:ext cx="20209" cy="4041"/>
      </dsp:txXfrm>
    </dsp:sp>
    <dsp:sp modelId="{61A49334-ADA0-4D4D-ABEA-52ED598E6994}">
      <dsp:nvSpPr>
        <dsp:cNvPr id="0" name=""/>
        <dsp:cNvSpPr/>
      </dsp:nvSpPr>
      <dsp:spPr>
        <a:xfrm>
          <a:off x="4668" y="740397"/>
          <a:ext cx="1757316" cy="125597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dirty="0"/>
            <a:t>CSC 3 – Vulnerability Management</a:t>
          </a:r>
        </a:p>
      </dsp:txBody>
      <dsp:txXfrm>
        <a:off x="4668" y="740397"/>
        <a:ext cx="1757316" cy="1255978"/>
      </dsp:txXfrm>
    </dsp:sp>
    <dsp:sp modelId="{AEE55F39-D2F1-43D0-BE40-8C180C3A7C5C}">
      <dsp:nvSpPr>
        <dsp:cNvPr id="0" name=""/>
        <dsp:cNvSpPr/>
      </dsp:nvSpPr>
      <dsp:spPr>
        <a:xfrm>
          <a:off x="3921683" y="1322667"/>
          <a:ext cx="373582" cy="91440"/>
        </a:xfrm>
        <a:custGeom>
          <a:avLst/>
          <a:gdLst/>
          <a:ahLst/>
          <a:cxnLst/>
          <a:rect l="0" t="0" r="0" b="0"/>
          <a:pathLst>
            <a:path>
              <a:moveTo>
                <a:pt x="0" y="45720"/>
              </a:moveTo>
              <a:lnTo>
                <a:pt x="37358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8370" y="1366366"/>
        <a:ext cx="20209" cy="4041"/>
      </dsp:txXfrm>
    </dsp:sp>
    <dsp:sp modelId="{5A0303F8-7A36-4CEB-80E4-57498243CEA6}">
      <dsp:nvSpPr>
        <dsp:cNvPr id="0" name=""/>
        <dsp:cNvSpPr/>
      </dsp:nvSpPr>
      <dsp:spPr>
        <a:xfrm>
          <a:off x="2166167" y="735721"/>
          <a:ext cx="1757316" cy="126533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dirty="0"/>
            <a:t>CSC 4 – Controlled Use of Administrative Privileges</a:t>
          </a:r>
        </a:p>
      </dsp:txBody>
      <dsp:txXfrm>
        <a:off x="2166167" y="735721"/>
        <a:ext cx="1757316" cy="1265330"/>
      </dsp:txXfrm>
    </dsp:sp>
    <dsp:sp modelId="{5BE65BE5-036C-4B1F-9A14-58D989AD7413}">
      <dsp:nvSpPr>
        <dsp:cNvPr id="0" name=""/>
        <dsp:cNvSpPr/>
      </dsp:nvSpPr>
      <dsp:spPr>
        <a:xfrm>
          <a:off x="883326" y="2003928"/>
          <a:ext cx="4322998" cy="373582"/>
        </a:xfrm>
        <a:custGeom>
          <a:avLst/>
          <a:gdLst/>
          <a:ahLst/>
          <a:cxnLst/>
          <a:rect l="0" t="0" r="0" b="0"/>
          <a:pathLst>
            <a:path>
              <a:moveTo>
                <a:pt x="4322998" y="0"/>
              </a:moveTo>
              <a:lnTo>
                <a:pt x="4322998" y="203891"/>
              </a:lnTo>
              <a:lnTo>
                <a:pt x="0" y="203891"/>
              </a:lnTo>
              <a:lnTo>
                <a:pt x="0" y="373582"/>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6279" y="2188699"/>
        <a:ext cx="217092" cy="4041"/>
      </dsp:txXfrm>
    </dsp:sp>
    <dsp:sp modelId="{57F6AC35-1895-4452-B40D-9F48BA733810}">
      <dsp:nvSpPr>
        <dsp:cNvPr id="0" name=""/>
        <dsp:cNvSpPr/>
      </dsp:nvSpPr>
      <dsp:spPr>
        <a:xfrm>
          <a:off x="4327666" y="731045"/>
          <a:ext cx="1757316" cy="12746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dirty="0"/>
            <a:t>CSC 6 – Maintenance, Monitoring and Analysis of Audit Logs</a:t>
          </a:r>
        </a:p>
      </dsp:txBody>
      <dsp:txXfrm>
        <a:off x="4327666" y="731045"/>
        <a:ext cx="1757316" cy="1274683"/>
      </dsp:txXfrm>
    </dsp:sp>
    <dsp:sp modelId="{7F673103-4BC8-41F4-A240-428C731BF302}">
      <dsp:nvSpPr>
        <dsp:cNvPr id="0" name=""/>
        <dsp:cNvSpPr/>
      </dsp:nvSpPr>
      <dsp:spPr>
        <a:xfrm>
          <a:off x="1760184" y="2947738"/>
          <a:ext cx="373582" cy="91440"/>
        </a:xfrm>
        <a:custGeom>
          <a:avLst/>
          <a:gdLst/>
          <a:ahLst/>
          <a:cxnLst/>
          <a:rect l="0" t="0" r="0" b="0"/>
          <a:pathLst>
            <a:path>
              <a:moveTo>
                <a:pt x="0" y="45720"/>
              </a:moveTo>
              <a:lnTo>
                <a:pt x="37358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36871" y="2991437"/>
        <a:ext cx="20209" cy="4041"/>
      </dsp:txXfrm>
    </dsp:sp>
    <dsp:sp modelId="{57231D68-2388-43CF-8C37-B8CA8FBB4461}">
      <dsp:nvSpPr>
        <dsp:cNvPr id="0" name=""/>
        <dsp:cNvSpPr/>
      </dsp:nvSpPr>
      <dsp:spPr>
        <a:xfrm>
          <a:off x="4668" y="2409911"/>
          <a:ext cx="1757316" cy="11670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a:t>CSC 8 – Malware Defenses</a:t>
          </a:r>
        </a:p>
      </dsp:txBody>
      <dsp:txXfrm>
        <a:off x="4668" y="2409911"/>
        <a:ext cx="1757316" cy="1167093"/>
      </dsp:txXfrm>
    </dsp:sp>
    <dsp:sp modelId="{88E5E671-EA84-443B-BE56-FE146542F149}">
      <dsp:nvSpPr>
        <dsp:cNvPr id="0" name=""/>
        <dsp:cNvSpPr/>
      </dsp:nvSpPr>
      <dsp:spPr>
        <a:xfrm>
          <a:off x="3921683" y="2947738"/>
          <a:ext cx="373582" cy="91440"/>
        </a:xfrm>
        <a:custGeom>
          <a:avLst/>
          <a:gdLst/>
          <a:ahLst/>
          <a:cxnLst/>
          <a:rect l="0" t="0" r="0" b="0"/>
          <a:pathLst>
            <a:path>
              <a:moveTo>
                <a:pt x="0" y="45720"/>
              </a:moveTo>
              <a:lnTo>
                <a:pt x="373582"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8370" y="2991437"/>
        <a:ext cx="20209" cy="4041"/>
      </dsp:txXfrm>
    </dsp:sp>
    <dsp:sp modelId="{2EF4641B-F2DC-45C3-9C7B-899A3BEDAA42}">
      <dsp:nvSpPr>
        <dsp:cNvPr id="0" name=""/>
        <dsp:cNvSpPr/>
      </dsp:nvSpPr>
      <dsp:spPr>
        <a:xfrm>
          <a:off x="2166167" y="2414587"/>
          <a:ext cx="1757316" cy="115774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a:t>CSC 10 – Data Recovery Capabilities</a:t>
          </a:r>
        </a:p>
      </dsp:txBody>
      <dsp:txXfrm>
        <a:off x="2166167" y="2414587"/>
        <a:ext cx="1757316" cy="1157741"/>
      </dsp:txXfrm>
    </dsp:sp>
    <dsp:sp modelId="{E5169958-674D-40F7-BD19-D1227834178C}">
      <dsp:nvSpPr>
        <dsp:cNvPr id="0" name=""/>
        <dsp:cNvSpPr/>
      </dsp:nvSpPr>
      <dsp:spPr>
        <a:xfrm>
          <a:off x="883326" y="3575205"/>
          <a:ext cx="4322998" cy="373582"/>
        </a:xfrm>
        <a:custGeom>
          <a:avLst/>
          <a:gdLst/>
          <a:ahLst/>
          <a:cxnLst/>
          <a:rect l="0" t="0" r="0" b="0"/>
          <a:pathLst>
            <a:path>
              <a:moveTo>
                <a:pt x="4322998" y="0"/>
              </a:moveTo>
              <a:lnTo>
                <a:pt x="4322998" y="203891"/>
              </a:lnTo>
              <a:lnTo>
                <a:pt x="0" y="203891"/>
              </a:lnTo>
              <a:lnTo>
                <a:pt x="0" y="37358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6279" y="3759975"/>
        <a:ext cx="217092" cy="4041"/>
      </dsp:txXfrm>
    </dsp:sp>
    <dsp:sp modelId="{B4856CB2-8E1B-4D32-A181-C7CD4F5DDC78}">
      <dsp:nvSpPr>
        <dsp:cNvPr id="0" name=""/>
        <dsp:cNvSpPr/>
      </dsp:nvSpPr>
      <dsp:spPr>
        <a:xfrm>
          <a:off x="4327666" y="2409911"/>
          <a:ext cx="1757316" cy="11670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a:t>CSC 12 – Boundary Defense</a:t>
          </a:r>
        </a:p>
      </dsp:txBody>
      <dsp:txXfrm>
        <a:off x="4327666" y="2409911"/>
        <a:ext cx="1757316" cy="1167093"/>
      </dsp:txXfrm>
    </dsp:sp>
    <dsp:sp modelId="{BBAB54D3-6B73-494D-A435-702A3C149AFF}">
      <dsp:nvSpPr>
        <dsp:cNvPr id="0" name=""/>
        <dsp:cNvSpPr/>
      </dsp:nvSpPr>
      <dsp:spPr>
        <a:xfrm>
          <a:off x="1760184" y="4462662"/>
          <a:ext cx="373582" cy="91440"/>
        </a:xfrm>
        <a:custGeom>
          <a:avLst/>
          <a:gdLst/>
          <a:ahLst/>
          <a:cxnLst/>
          <a:rect l="0" t="0" r="0" b="0"/>
          <a:pathLst>
            <a:path>
              <a:moveTo>
                <a:pt x="0" y="45720"/>
              </a:moveTo>
              <a:lnTo>
                <a:pt x="37358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36871" y="4506361"/>
        <a:ext cx="20209" cy="4041"/>
      </dsp:txXfrm>
    </dsp:sp>
    <dsp:sp modelId="{D3A46F5F-ACE1-405C-AFF8-28A2D831324D}">
      <dsp:nvSpPr>
        <dsp:cNvPr id="0" name=""/>
        <dsp:cNvSpPr/>
      </dsp:nvSpPr>
      <dsp:spPr>
        <a:xfrm>
          <a:off x="4668" y="3981187"/>
          <a:ext cx="1757316" cy="10543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a:t>CSC 17 – Training and Awareness</a:t>
          </a:r>
        </a:p>
      </dsp:txBody>
      <dsp:txXfrm>
        <a:off x="4668" y="3981187"/>
        <a:ext cx="1757316" cy="1054389"/>
      </dsp:txXfrm>
    </dsp:sp>
    <dsp:sp modelId="{A8F3B344-328C-4E43-9715-3209ECA21CB4}">
      <dsp:nvSpPr>
        <dsp:cNvPr id="0" name=""/>
        <dsp:cNvSpPr/>
      </dsp:nvSpPr>
      <dsp:spPr>
        <a:xfrm>
          <a:off x="3921683" y="4462662"/>
          <a:ext cx="373582" cy="91440"/>
        </a:xfrm>
        <a:custGeom>
          <a:avLst/>
          <a:gdLst/>
          <a:ahLst/>
          <a:cxnLst/>
          <a:rect l="0" t="0" r="0" b="0"/>
          <a:pathLst>
            <a:path>
              <a:moveTo>
                <a:pt x="0" y="45720"/>
              </a:moveTo>
              <a:lnTo>
                <a:pt x="373582"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8370" y="4506361"/>
        <a:ext cx="20209" cy="4041"/>
      </dsp:txXfrm>
    </dsp:sp>
    <dsp:sp modelId="{D5545D2B-7DEE-4805-9390-8B2C35859ADA}">
      <dsp:nvSpPr>
        <dsp:cNvPr id="0" name=""/>
        <dsp:cNvSpPr/>
      </dsp:nvSpPr>
      <dsp:spPr>
        <a:xfrm>
          <a:off x="2166167" y="3981187"/>
          <a:ext cx="1757316" cy="105438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a:t>CSC 19 – Incident Response and Awareness</a:t>
          </a:r>
        </a:p>
      </dsp:txBody>
      <dsp:txXfrm>
        <a:off x="2166167" y="3981187"/>
        <a:ext cx="1757316" cy="1054389"/>
      </dsp:txXfrm>
    </dsp:sp>
    <dsp:sp modelId="{D541C022-557C-4DED-A203-4CFF56D9DBC4}">
      <dsp:nvSpPr>
        <dsp:cNvPr id="0" name=""/>
        <dsp:cNvSpPr/>
      </dsp:nvSpPr>
      <dsp:spPr>
        <a:xfrm>
          <a:off x="4327666" y="3981187"/>
          <a:ext cx="1757316" cy="10543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110" tIns="90388" rIns="86110" bIns="90388" numCol="1" spcCol="1270" anchor="ctr" anchorCtr="0">
          <a:noAutofit/>
        </a:bodyPr>
        <a:lstStyle/>
        <a:p>
          <a:pPr marL="0" lvl="0" indent="0" algn="ctr" defTabSz="622300">
            <a:lnSpc>
              <a:spcPct val="90000"/>
            </a:lnSpc>
            <a:spcBef>
              <a:spcPct val="0"/>
            </a:spcBef>
            <a:spcAft>
              <a:spcPct val="35000"/>
            </a:spcAft>
            <a:buNone/>
          </a:pPr>
          <a:r>
            <a:rPr lang="en-US" sz="1400" kern="1200"/>
            <a:t>CSC 20 – Penetration Testing</a:t>
          </a:r>
        </a:p>
      </dsp:txBody>
      <dsp:txXfrm>
        <a:off x="4327666" y="3981187"/>
        <a:ext cx="1757316" cy="105438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4A725-FB2F-4742-9506-05E918DA5203}" type="datetimeFigureOut">
              <a:rPr lang="en-US" smtClean="0"/>
              <a:t>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0F2E5-D3D9-4551-8F17-19D27288E19F}" type="slidenum">
              <a:rPr lang="en-US" smtClean="0"/>
              <a:t>‹#›</a:t>
            </a:fld>
            <a:endParaRPr lang="en-US" dirty="0"/>
          </a:p>
        </p:txBody>
      </p:sp>
    </p:spTree>
    <p:extLst>
      <p:ext uri="{BB962C8B-B14F-4D97-AF65-F5344CB8AC3E}">
        <p14:creationId xmlns:p14="http://schemas.microsoft.com/office/powerpoint/2010/main" val="659740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A0F2E5-D3D9-4551-8F17-19D27288E19F}" type="slidenum">
              <a:rPr lang="en-US" smtClean="0"/>
              <a:t>1</a:t>
            </a:fld>
            <a:endParaRPr lang="en-US" dirty="0"/>
          </a:p>
        </p:txBody>
      </p:sp>
    </p:spTree>
    <p:extLst>
      <p:ext uri="{BB962C8B-B14F-4D97-AF65-F5344CB8AC3E}">
        <p14:creationId xmlns:p14="http://schemas.microsoft.com/office/powerpoint/2010/main" val="19709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A0F2E5-D3D9-4551-8F17-19D27288E19F}" type="slidenum">
              <a:rPr lang="en-US" smtClean="0"/>
              <a:t>2</a:t>
            </a:fld>
            <a:endParaRPr lang="en-US" dirty="0"/>
          </a:p>
        </p:txBody>
      </p:sp>
    </p:spTree>
    <p:extLst>
      <p:ext uri="{BB962C8B-B14F-4D97-AF65-F5344CB8AC3E}">
        <p14:creationId xmlns:p14="http://schemas.microsoft.com/office/powerpoint/2010/main" val="389102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B3D244-1D8C-2A4F-BDCA-A831FC0ADE5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21422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339759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3">
            <a:extLst>
              <a:ext uri="{FF2B5EF4-FFF2-40B4-BE49-F238E27FC236}">
                <a16:creationId xmlns:a16="http://schemas.microsoft.com/office/drawing/2014/main" id="{07E0C863-08E1-4B14-8BE9-42A6FDA83D5B}"/>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8" name="Slide Number Placeholder 5">
            <a:extLst>
              <a:ext uri="{FF2B5EF4-FFF2-40B4-BE49-F238E27FC236}">
                <a16:creationId xmlns:a16="http://schemas.microsoft.com/office/drawing/2014/main" id="{101D74C6-D998-4FD6-A9CB-42F0FB30AE59}"/>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96699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3">
            <a:extLst>
              <a:ext uri="{FF2B5EF4-FFF2-40B4-BE49-F238E27FC236}">
                <a16:creationId xmlns:a16="http://schemas.microsoft.com/office/drawing/2014/main" id="{267A7D62-93C3-4F95-8D5D-A43171078303}"/>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8" name="Slide Number Placeholder 5">
            <a:extLst>
              <a:ext uri="{FF2B5EF4-FFF2-40B4-BE49-F238E27FC236}">
                <a16:creationId xmlns:a16="http://schemas.microsoft.com/office/drawing/2014/main" id="{BE5F5DB4-46F2-4A8E-BB51-7341E2F4F73F}"/>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1326966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een section intro">
    <p:spTree>
      <p:nvGrpSpPr>
        <p:cNvPr id="1" name=""/>
        <p:cNvGrpSpPr/>
        <p:nvPr/>
      </p:nvGrpSpPr>
      <p:grpSpPr>
        <a:xfrm>
          <a:off x="0" y="0"/>
          <a:ext cx="0" cy="0"/>
          <a:chOff x="0" y="0"/>
          <a:chExt cx="0" cy="0"/>
        </a:xfrm>
      </p:grpSpPr>
      <p:pic>
        <p:nvPicPr>
          <p:cNvPr id="4" name="Picture 3" descr="A close up of a tree&#10;&#10;Description automatically generated">
            <a:extLst>
              <a:ext uri="{FF2B5EF4-FFF2-40B4-BE49-F238E27FC236}">
                <a16:creationId xmlns:a16="http://schemas.microsoft.com/office/drawing/2014/main" id="{D3D86C86-CFC8-2B40-A8C9-9AE74670B8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E5E78A-6A6B-1148-A9F4-E0EE301C21D6}"/>
              </a:ext>
            </a:extLst>
          </p:cNvPr>
          <p:cNvPicPr>
            <a:picLocks noChangeAspect="1"/>
          </p:cNvPicPr>
          <p:nvPr userDrawn="1"/>
        </p:nvPicPr>
        <p:blipFill>
          <a:blip r:embed="rId3"/>
          <a:stretch>
            <a:fillRect/>
          </a:stretch>
        </p:blipFill>
        <p:spPr>
          <a:xfrm>
            <a:off x="5807234" y="3729317"/>
            <a:ext cx="5574428" cy="1294292"/>
          </a:xfrm>
          <a:prstGeom prst="rect">
            <a:avLst/>
          </a:prstGeom>
        </p:spPr>
      </p:pic>
      <p:sp>
        <p:nvSpPr>
          <p:cNvPr id="10" name="Title 8">
            <a:extLst>
              <a:ext uri="{FF2B5EF4-FFF2-40B4-BE49-F238E27FC236}">
                <a16:creationId xmlns:a16="http://schemas.microsoft.com/office/drawing/2014/main" id="{5F09D68A-0C8B-594E-8DD7-071650375C4F}"/>
              </a:ext>
            </a:extLst>
          </p:cNvPr>
          <p:cNvSpPr>
            <a:spLocks noGrp="1"/>
          </p:cNvSpPr>
          <p:nvPr>
            <p:ph type="title" hasCustomPrompt="1"/>
          </p:nvPr>
        </p:nvSpPr>
        <p:spPr>
          <a:xfrm>
            <a:off x="4430162" y="5048361"/>
            <a:ext cx="6918220" cy="924297"/>
          </a:xfrm>
          <a:noFill/>
        </p:spPr>
        <p:txBody>
          <a:bodyPr vert="horz" lIns="91440" tIns="45720" rIns="91440" bIns="45720" rtlCol="0" anchor="t" anchorCtr="0">
            <a:noAutofit/>
          </a:bodyPr>
          <a:lstStyle>
            <a:lvl1pPr algn="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algn="r" fontAlgn="auto">
              <a:lnSpc>
                <a:spcPct val="100000"/>
              </a:lnSpc>
              <a:spcAft>
                <a:spcPts val="0"/>
              </a:spcAft>
            </a:pPr>
            <a:r>
              <a:rPr lang="en-US"/>
              <a:t>CLICK TO EDIT MASTER TITLE STYLE</a:t>
            </a:r>
          </a:p>
        </p:txBody>
      </p:sp>
    </p:spTree>
    <p:extLst>
      <p:ext uri="{BB962C8B-B14F-4D97-AF65-F5344CB8AC3E}">
        <p14:creationId xmlns:p14="http://schemas.microsoft.com/office/powerpoint/2010/main" val="18175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sect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F7AAD-7AD8-5342-9266-BFCDC7F16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517681-D7FF-C04B-A150-ABF9020752FB}"/>
              </a:ext>
            </a:extLst>
          </p:cNvPr>
          <p:cNvSpPr>
            <a:spLocks noGrp="1"/>
          </p:cNvSpPr>
          <p:nvPr>
            <p:ph type="title"/>
          </p:nvPr>
        </p:nvSpPr>
        <p:spPr>
          <a:xfrm>
            <a:off x="922429" y="2557242"/>
            <a:ext cx="10301384" cy="924297"/>
          </a:xfrm>
          <a:noFill/>
        </p:spPr>
        <p:txBody>
          <a:bodyPr anchor="ctr" anchorCtr="0">
            <a:noAutofit/>
          </a:bodyPr>
          <a:lstStyle>
            <a:lvl1pPr algn="ctr">
              <a:defRPr sz="3733" baseline="0">
                <a:solidFill>
                  <a:schemeClr val="tx1"/>
                </a:solidFill>
                <a:latin typeface="Calibri" panose="020F050202020403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8F73B574-769A-A24F-85B9-667E7C1B94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9521" y="6032259"/>
            <a:ext cx="1797049" cy="504000"/>
          </a:xfrm>
          <a:prstGeom prst="rect">
            <a:avLst/>
          </a:prstGeom>
        </p:spPr>
      </p:pic>
    </p:spTree>
    <p:extLst>
      <p:ext uri="{BB962C8B-B14F-4D97-AF65-F5344CB8AC3E}">
        <p14:creationId xmlns:p14="http://schemas.microsoft.com/office/powerpoint/2010/main" val="39591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section photoR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2">
            <a:alphaModFix amt="34000"/>
          </a:blip>
          <a:stretch>
            <a:fillRect/>
          </a:stretch>
        </p:blipFill>
        <p:spPr>
          <a:xfrm>
            <a:off x="-7738" y="5758627"/>
            <a:ext cx="5960771" cy="461608"/>
          </a:xfrm>
          <a:prstGeom prst="rect">
            <a:avLst/>
          </a:prstGeom>
        </p:spPr>
      </p:pic>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accent3">
                  <a:lumMod val="50000"/>
                </a:schemeClr>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6891867" y="1608667"/>
            <a:ext cx="5300133" cy="4052663"/>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490389" y="1608667"/>
            <a:ext cx="5825067" cy="643467"/>
          </a:xfrm>
        </p:spPr>
        <p:txBody>
          <a:bodyPr>
            <a:noAutofit/>
          </a:bodyPr>
          <a:lstStyle>
            <a:lvl1pPr marL="0" indent="0">
              <a:spcBef>
                <a:spcPts val="0"/>
              </a:spcBef>
              <a:spcAft>
                <a:spcPts val="800"/>
              </a:spcAft>
              <a:buNone/>
              <a:defRPr sz="3200" baseline="0">
                <a:solidFill>
                  <a:schemeClr val="accent3"/>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490389" y="2362200"/>
            <a:ext cx="5825067"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spTree>
    <p:extLst>
      <p:ext uri="{BB962C8B-B14F-4D97-AF65-F5344CB8AC3E}">
        <p14:creationId xmlns:p14="http://schemas.microsoft.com/office/powerpoint/2010/main" val="4160684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reen section photoR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accent3">
                  <a:lumMod val="50000"/>
                </a:schemeClr>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6891867" y="1608667"/>
            <a:ext cx="5300133" cy="4052663"/>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490389" y="1608667"/>
            <a:ext cx="5825067" cy="643467"/>
          </a:xfrm>
        </p:spPr>
        <p:txBody>
          <a:bodyPr>
            <a:noAutofit/>
          </a:bodyPr>
          <a:lstStyle>
            <a:lvl1pPr marL="0" indent="0">
              <a:spcBef>
                <a:spcPts val="0"/>
              </a:spcBef>
              <a:spcAft>
                <a:spcPts val="800"/>
              </a:spcAft>
              <a:buNone/>
              <a:defRPr sz="3200" baseline="0">
                <a:solidFill>
                  <a:schemeClr val="accent3"/>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490389" y="2362200"/>
            <a:ext cx="5825067"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spTree>
    <p:extLst>
      <p:ext uri="{BB962C8B-B14F-4D97-AF65-F5344CB8AC3E}">
        <p14:creationId xmlns:p14="http://schemas.microsoft.com/office/powerpoint/2010/main" val="3805768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section photoLF">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accent3">
                  <a:lumMod val="50000"/>
                </a:schemeClr>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0" y="1608667"/>
            <a:ext cx="5300133" cy="4073865"/>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5620512" y="1608667"/>
            <a:ext cx="6425184" cy="643467"/>
          </a:xfrm>
        </p:spPr>
        <p:txBody>
          <a:bodyPr>
            <a:noAutofit/>
          </a:bodyPr>
          <a:lstStyle>
            <a:lvl1pPr marL="0" indent="0">
              <a:spcBef>
                <a:spcPts val="0"/>
              </a:spcBef>
              <a:spcAft>
                <a:spcPts val="800"/>
              </a:spcAft>
              <a:buNone/>
              <a:defRPr sz="3200" baseline="0">
                <a:solidFill>
                  <a:schemeClr val="accent3"/>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5620512" y="2362200"/>
            <a:ext cx="6254496"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404554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en section Bullets">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wall&#10;&#10;Description automatically generated">
            <a:extLst>
              <a:ext uri="{FF2B5EF4-FFF2-40B4-BE49-F238E27FC236}">
                <a16:creationId xmlns:a16="http://schemas.microsoft.com/office/drawing/2014/main" id="{4B642FD2-DE32-A34B-A4F0-548952BDDF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01" y="0"/>
            <a:ext cx="12192000" cy="6858000"/>
          </a:xfrm>
          <a:prstGeom prst="rect">
            <a:avLst/>
          </a:prstGeom>
        </p:spPr>
      </p:pic>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3" name="Text Placeholder 2">
            <a:extLst>
              <a:ext uri="{FF2B5EF4-FFF2-40B4-BE49-F238E27FC236}">
                <a16:creationId xmlns:a16="http://schemas.microsoft.com/office/drawing/2014/main" id="{AA38594F-7F29-9745-9256-DDE4CDDB406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buClr>
              <a:tabLst/>
              <a:defRPr>
                <a:solidFill>
                  <a:schemeClr val="accent1"/>
                </a:solidFill>
              </a:defRPr>
            </a:lvl1pPr>
            <a:lvl2pPr marL="922844" indent="-313259">
              <a:spcBef>
                <a:spcPts val="0"/>
              </a:spcBef>
              <a:spcAft>
                <a:spcPts val="800"/>
              </a:spcAft>
              <a:buClr>
                <a:schemeClr val="accent3"/>
              </a:buClr>
              <a:tabLst/>
              <a:defRPr>
                <a:solidFill>
                  <a:schemeClr val="accent1"/>
                </a:solidFill>
              </a:defRPr>
            </a:lvl2pPr>
            <a:lvl3pPr marL="1536662" indent="-317492">
              <a:spcBef>
                <a:spcPts val="0"/>
              </a:spcBef>
              <a:spcAft>
                <a:spcPts val="800"/>
              </a:spcAft>
              <a:buClr>
                <a:schemeClr val="accent3"/>
              </a:buClr>
              <a:tabLst/>
              <a:defRPr>
                <a:solidFill>
                  <a:schemeClr val="accent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8450085"/>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section Bullets02">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accent3">
                  <a:lumMod val="50000"/>
                </a:schemeClr>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
        <p:nvSpPr>
          <p:cNvPr id="3" name="Text Placeholder 2">
            <a:extLst>
              <a:ext uri="{FF2B5EF4-FFF2-40B4-BE49-F238E27FC236}">
                <a16:creationId xmlns:a16="http://schemas.microsoft.com/office/drawing/2014/main" id="{AA38594F-7F29-9745-9256-DDE4CDDB406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buClr>
              <a:tabLst/>
              <a:defRPr>
                <a:solidFill>
                  <a:schemeClr val="accent1"/>
                </a:solidFill>
              </a:defRPr>
            </a:lvl1pPr>
            <a:lvl2pPr marL="922844" indent="-313259">
              <a:spcBef>
                <a:spcPts val="0"/>
              </a:spcBef>
              <a:spcAft>
                <a:spcPts val="800"/>
              </a:spcAft>
              <a:buClr>
                <a:schemeClr val="accent3"/>
              </a:buClr>
              <a:tabLst/>
              <a:defRPr>
                <a:solidFill>
                  <a:schemeClr val="accent1"/>
                </a:solidFill>
              </a:defRPr>
            </a:lvl2pPr>
            <a:lvl3pPr marL="1536662" indent="-317492">
              <a:spcBef>
                <a:spcPts val="0"/>
              </a:spcBef>
              <a:spcAft>
                <a:spcPts val="800"/>
              </a:spcAft>
              <a:buClr>
                <a:schemeClr val="accent3"/>
              </a:buClr>
              <a:tabLst/>
              <a:defRPr>
                <a:solidFill>
                  <a:schemeClr val="accent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1197863"/>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section title only">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accent3">
                  <a:lumMod val="50000"/>
                </a:schemeClr>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3316707083"/>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7" name="Date Placeholder 3">
            <a:extLst>
              <a:ext uri="{FF2B5EF4-FFF2-40B4-BE49-F238E27FC236}">
                <a16:creationId xmlns:a16="http://schemas.microsoft.com/office/drawing/2014/main" id="{A3B33D6B-116C-412E-819B-0E70E11901EA}"/>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8" name="Slide Number Placeholder 5">
            <a:extLst>
              <a:ext uri="{FF2B5EF4-FFF2-40B4-BE49-F238E27FC236}">
                <a16:creationId xmlns:a16="http://schemas.microsoft.com/office/drawing/2014/main" id="{63D91A70-D117-444F-AFBB-AC1D94AAB0B9}"/>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2176254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en section Title+sub+tex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accent3">
                  <a:lumMod val="50000"/>
                </a:schemeClr>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
        <p:nvSpPr>
          <p:cNvPr id="8" name="Text Placeholder 26">
            <a:extLst>
              <a:ext uri="{FF2B5EF4-FFF2-40B4-BE49-F238E27FC236}">
                <a16:creationId xmlns:a16="http://schemas.microsoft.com/office/drawing/2014/main" id="{0B202F6E-09A3-7C4E-855B-43FB3788A9B6}"/>
              </a:ext>
            </a:extLst>
          </p:cNvPr>
          <p:cNvSpPr>
            <a:spLocks noGrp="1"/>
          </p:cNvSpPr>
          <p:nvPr>
            <p:ph type="body" sz="quarter" idx="11" hasCustomPrompt="1"/>
          </p:nvPr>
        </p:nvSpPr>
        <p:spPr>
          <a:xfrm>
            <a:off x="502581" y="1608667"/>
            <a:ext cx="5825067" cy="643467"/>
          </a:xfrm>
        </p:spPr>
        <p:txBody>
          <a:bodyPr>
            <a:noAutofit/>
          </a:bodyPr>
          <a:lstStyle>
            <a:lvl1pPr marL="0" indent="0">
              <a:spcBef>
                <a:spcPts val="0"/>
              </a:spcBef>
              <a:spcAft>
                <a:spcPts val="800"/>
              </a:spcAft>
              <a:buNone/>
              <a:defRPr sz="32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9" name="Text Placeholder 26">
            <a:extLst>
              <a:ext uri="{FF2B5EF4-FFF2-40B4-BE49-F238E27FC236}">
                <a16:creationId xmlns:a16="http://schemas.microsoft.com/office/drawing/2014/main" id="{557C9FF5-E7B6-284A-809D-56F310A7C5D8}"/>
              </a:ext>
            </a:extLst>
          </p:cNvPr>
          <p:cNvSpPr>
            <a:spLocks noGrp="1"/>
          </p:cNvSpPr>
          <p:nvPr>
            <p:ph type="body" sz="quarter" idx="12"/>
          </p:nvPr>
        </p:nvSpPr>
        <p:spPr>
          <a:xfrm>
            <a:off x="502581" y="2362200"/>
            <a:ext cx="10982283" cy="728133"/>
          </a:xfrm>
        </p:spPr>
        <p:txBody>
          <a:bodyPr>
            <a:noAutofit/>
          </a:bodyPr>
          <a:lstStyle>
            <a:lvl1pPr marL="0" indent="0">
              <a:spcBef>
                <a:spcPts val="0"/>
              </a:spcBef>
              <a:spcAft>
                <a:spcPts val="800"/>
              </a:spcAft>
              <a:buNone/>
              <a:defRPr sz="1867"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spTree>
    <p:extLst>
      <p:ext uri="{BB962C8B-B14F-4D97-AF65-F5344CB8AC3E}">
        <p14:creationId xmlns:p14="http://schemas.microsoft.com/office/powerpoint/2010/main" val="307517031"/>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section title w image">
    <p:bg>
      <p:bgPr>
        <a:solidFill>
          <a:schemeClr val="tx1"/>
        </a:solidFill>
        <a:effectLst/>
      </p:bgPr>
    </p:bg>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76C1FFBB-1CD2-7146-8DDF-609A69B7E8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accent3">
                  <a:lumMod val="50000"/>
                </a:schemeClr>
              </a:gs>
              <a:gs pos="100000">
                <a:schemeClr val="accent3"/>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Tree>
    <p:extLst>
      <p:ext uri="{BB962C8B-B14F-4D97-AF65-F5344CB8AC3E}">
        <p14:creationId xmlns:p14="http://schemas.microsoft.com/office/powerpoint/2010/main" val="1008550653"/>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ue section intro 2">
    <p:bg>
      <p:bgPr>
        <a:gradFill>
          <a:gsLst>
            <a:gs pos="0">
              <a:schemeClr val="accent3">
                <a:lumMod val="50000"/>
              </a:schemeClr>
            </a:gs>
            <a:gs pos="100000">
              <a:schemeClr val="accent3"/>
            </a:gs>
          </a:gsLst>
          <a:lin ang="108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11FB4C-9C7F-3E42-81E8-C61B0C687321}"/>
              </a:ext>
            </a:extLst>
          </p:cNvPr>
          <p:cNvSpPr/>
          <p:nvPr userDrawn="1"/>
        </p:nvSpPr>
        <p:spPr>
          <a:xfrm>
            <a:off x="-7734" y="0"/>
            <a:ext cx="12199735" cy="9769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3"/>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lumMod val="40000"/>
                  <a:lumOff val="60000"/>
                </a:schemeClr>
              </a:buClr>
              <a:tabLst/>
              <a:defRPr>
                <a:solidFill>
                  <a:schemeClr val="tx1"/>
                </a:solidFill>
              </a:defRPr>
            </a:lvl1pPr>
            <a:lvl2pPr marL="922844" indent="-313259">
              <a:spcBef>
                <a:spcPts val="0"/>
              </a:spcBef>
              <a:spcAft>
                <a:spcPts val="800"/>
              </a:spcAft>
              <a:buClr>
                <a:schemeClr val="accent3">
                  <a:lumMod val="40000"/>
                  <a:lumOff val="60000"/>
                </a:schemeClr>
              </a:buClr>
              <a:tabLst/>
              <a:defRPr>
                <a:solidFill>
                  <a:schemeClr val="tx1"/>
                </a:solidFill>
              </a:defRPr>
            </a:lvl2pPr>
            <a:lvl3pPr marL="1536662" indent="-317492">
              <a:spcBef>
                <a:spcPts val="0"/>
              </a:spcBef>
              <a:spcAft>
                <a:spcPts val="800"/>
              </a:spcAft>
              <a:buClr>
                <a:schemeClr val="accent3">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9" name="Slide Number Placeholder 2">
            <a:extLst>
              <a:ext uri="{FF2B5EF4-FFF2-40B4-BE49-F238E27FC236}">
                <a16:creationId xmlns:a16="http://schemas.microsoft.com/office/drawing/2014/main" id="{D24A369A-2E2B-DE44-8CCC-D4456FCED0CE}"/>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359166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lue section intro3">
    <p:spTree>
      <p:nvGrpSpPr>
        <p:cNvPr id="1" name=""/>
        <p:cNvGrpSpPr/>
        <p:nvPr/>
      </p:nvGrpSpPr>
      <p:grpSpPr>
        <a:xfrm>
          <a:off x="0" y="0"/>
          <a:ext cx="0" cy="0"/>
          <a:chOff x="0" y="0"/>
          <a:chExt cx="0" cy="0"/>
        </a:xfrm>
      </p:grpSpPr>
      <p:pic>
        <p:nvPicPr>
          <p:cNvPr id="4" name="Picture 3" descr="A picture containing green&#10;&#10;Description automatically generated">
            <a:extLst>
              <a:ext uri="{FF2B5EF4-FFF2-40B4-BE49-F238E27FC236}">
                <a16:creationId xmlns:a16="http://schemas.microsoft.com/office/drawing/2014/main" id="{F0256F13-1290-984D-8781-FA238D0989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3"/>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lumMod val="40000"/>
                  <a:lumOff val="60000"/>
                </a:schemeClr>
              </a:buClr>
              <a:tabLst/>
              <a:defRPr>
                <a:solidFill>
                  <a:schemeClr val="tx1"/>
                </a:solidFill>
              </a:defRPr>
            </a:lvl1pPr>
            <a:lvl2pPr marL="922844" indent="-313259">
              <a:spcBef>
                <a:spcPts val="0"/>
              </a:spcBef>
              <a:spcAft>
                <a:spcPts val="800"/>
              </a:spcAft>
              <a:buClr>
                <a:schemeClr val="accent3">
                  <a:lumMod val="40000"/>
                  <a:lumOff val="60000"/>
                </a:schemeClr>
              </a:buClr>
              <a:tabLst/>
              <a:defRPr>
                <a:solidFill>
                  <a:schemeClr val="tx1"/>
                </a:solidFill>
              </a:defRPr>
            </a:lvl2pPr>
            <a:lvl3pPr marL="1536662" indent="-317492">
              <a:spcBef>
                <a:spcPts val="0"/>
              </a:spcBef>
              <a:spcAft>
                <a:spcPts val="800"/>
              </a:spcAft>
              <a:buClr>
                <a:schemeClr val="accent3">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6" name="Slide Number Placeholder 2">
            <a:extLst>
              <a:ext uri="{FF2B5EF4-FFF2-40B4-BE49-F238E27FC236}">
                <a16:creationId xmlns:a16="http://schemas.microsoft.com/office/drawing/2014/main" id="{13C48726-968C-704A-96AE-276CDB564A7F}"/>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569857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Blue section intro 4">
    <p:bg>
      <p:bgRef idx="1001">
        <a:schemeClr val="bg1"/>
      </p:bgRef>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3">
                    <a:lumMod val="40000"/>
                    <a:lumOff val="60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275908" y="1231900"/>
            <a:ext cx="7562200" cy="4445000"/>
          </a:xfrm>
        </p:spPr>
        <p:txBody>
          <a:bodyPr>
            <a:noAutofit/>
          </a:bodyPr>
          <a:lstStyle>
            <a:lvl1pPr marL="311143" indent="-311143">
              <a:spcBef>
                <a:spcPts val="0"/>
              </a:spcBef>
              <a:spcAft>
                <a:spcPts val="800"/>
              </a:spcAft>
              <a:buClr>
                <a:schemeClr val="accent3">
                  <a:lumMod val="40000"/>
                  <a:lumOff val="60000"/>
                </a:schemeClr>
              </a:buClr>
              <a:tabLst/>
              <a:defRPr>
                <a:solidFill>
                  <a:schemeClr val="tx1"/>
                </a:solidFill>
              </a:defRPr>
            </a:lvl1pPr>
            <a:lvl2pPr marL="922844" indent="-313259">
              <a:spcBef>
                <a:spcPts val="0"/>
              </a:spcBef>
              <a:spcAft>
                <a:spcPts val="800"/>
              </a:spcAft>
              <a:buClr>
                <a:schemeClr val="accent3">
                  <a:lumMod val="40000"/>
                  <a:lumOff val="60000"/>
                </a:schemeClr>
              </a:buClr>
              <a:tabLst/>
              <a:defRPr>
                <a:solidFill>
                  <a:schemeClr val="tx1"/>
                </a:solidFill>
              </a:defRPr>
            </a:lvl2pPr>
            <a:lvl3pPr marL="1536662" indent="-317492">
              <a:spcBef>
                <a:spcPts val="0"/>
              </a:spcBef>
              <a:spcAft>
                <a:spcPts val="800"/>
              </a:spcAft>
              <a:buClr>
                <a:schemeClr val="accent3">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B62DEF42-A77B-3347-BD24-76C2BA856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86EA615E-3D24-A445-8C15-3CD1E4204C2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8" name="Picture 7">
            <a:extLst>
              <a:ext uri="{FF2B5EF4-FFF2-40B4-BE49-F238E27FC236}">
                <a16:creationId xmlns:a16="http://schemas.microsoft.com/office/drawing/2014/main" id="{C6F56F92-19DC-4D85-B796-2B1F5D5168F8}"/>
              </a:ext>
            </a:extLst>
          </p:cNvPr>
          <p:cNvPicPr>
            <a:picLocks noChangeAspect="1"/>
          </p:cNvPicPr>
          <p:nvPr userDrawn="1"/>
        </p:nvPicPr>
        <p:blipFill>
          <a:blip r:embed="rId4"/>
          <a:stretch>
            <a:fillRect/>
          </a:stretch>
        </p:blipFill>
        <p:spPr>
          <a:xfrm>
            <a:off x="9958252" y="141000"/>
            <a:ext cx="2072867" cy="681425"/>
          </a:xfrm>
          <a:prstGeom prst="rect">
            <a:avLst/>
          </a:prstGeom>
        </p:spPr>
      </p:pic>
    </p:spTree>
    <p:extLst>
      <p:ext uri="{BB962C8B-B14F-4D97-AF65-F5344CB8AC3E}">
        <p14:creationId xmlns:p14="http://schemas.microsoft.com/office/powerpoint/2010/main" val="263219405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lue section intro 4">
    <p:bg>
      <p:bgPr>
        <a:gradFill>
          <a:gsLst>
            <a:gs pos="0">
              <a:schemeClr val="accent3">
                <a:lumMod val="50000"/>
              </a:schemeClr>
            </a:gs>
            <a:gs pos="100000">
              <a:schemeClr val="accent3"/>
            </a:gs>
          </a:gsLst>
          <a:lin ang="10800000" scaled="0"/>
        </a:gra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3">
                    <a:lumMod val="40000"/>
                    <a:lumOff val="60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lumMod val="40000"/>
                  <a:lumOff val="60000"/>
                </a:schemeClr>
              </a:buClr>
              <a:tabLst/>
              <a:defRPr>
                <a:solidFill>
                  <a:schemeClr val="tx1"/>
                </a:solidFill>
              </a:defRPr>
            </a:lvl1pPr>
            <a:lvl2pPr marL="922844" indent="-313259">
              <a:spcBef>
                <a:spcPts val="0"/>
              </a:spcBef>
              <a:spcAft>
                <a:spcPts val="800"/>
              </a:spcAft>
              <a:buClr>
                <a:schemeClr val="accent3">
                  <a:lumMod val="40000"/>
                  <a:lumOff val="60000"/>
                </a:schemeClr>
              </a:buClr>
              <a:tabLst/>
              <a:defRPr>
                <a:solidFill>
                  <a:schemeClr val="tx1"/>
                </a:solidFill>
              </a:defRPr>
            </a:lvl2pPr>
            <a:lvl3pPr marL="1536662" indent="-317492">
              <a:spcBef>
                <a:spcPts val="0"/>
              </a:spcBef>
              <a:spcAft>
                <a:spcPts val="800"/>
              </a:spcAft>
              <a:buClr>
                <a:schemeClr val="accent3">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B62DEF42-A77B-3347-BD24-76C2BA856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86EA615E-3D24-A445-8C15-3CD1E4204C2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2100795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Blue section intro 6">
    <p:bg>
      <p:bgPr>
        <a:gradFill>
          <a:gsLst>
            <a:gs pos="0">
              <a:schemeClr val="accent3">
                <a:lumMod val="50000"/>
              </a:schemeClr>
            </a:gs>
            <a:gs pos="100000">
              <a:schemeClr val="accent3"/>
            </a:gs>
          </a:gsLst>
          <a:lin ang="10800025" scaled="0"/>
        </a:gra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3">
                    <a:lumMod val="40000"/>
                    <a:lumOff val="60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lumMod val="40000"/>
                  <a:lumOff val="60000"/>
                </a:schemeClr>
              </a:buClr>
              <a:tabLst/>
              <a:defRPr>
                <a:solidFill>
                  <a:schemeClr val="tx1"/>
                </a:solidFill>
              </a:defRPr>
            </a:lvl1pPr>
            <a:lvl2pPr marL="922844" indent="-313259">
              <a:spcBef>
                <a:spcPts val="0"/>
              </a:spcBef>
              <a:spcAft>
                <a:spcPts val="800"/>
              </a:spcAft>
              <a:buClr>
                <a:schemeClr val="accent3">
                  <a:lumMod val="40000"/>
                  <a:lumOff val="60000"/>
                </a:schemeClr>
              </a:buClr>
              <a:tabLst/>
              <a:defRPr>
                <a:solidFill>
                  <a:schemeClr val="tx1"/>
                </a:solidFill>
              </a:defRPr>
            </a:lvl2pPr>
            <a:lvl3pPr marL="1536662" indent="-317492">
              <a:spcBef>
                <a:spcPts val="0"/>
              </a:spcBef>
              <a:spcAft>
                <a:spcPts val="800"/>
              </a:spcAft>
              <a:buClr>
                <a:schemeClr val="accent3">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B62DEF42-A77B-3347-BD24-76C2BA856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7C431832-D6FD-9F48-ABF6-7B9EADAF9D68}"/>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2833185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ue section Bullets 4">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wall&#10;&#10;Description automatically generated">
            <a:extLst>
              <a:ext uri="{FF2B5EF4-FFF2-40B4-BE49-F238E27FC236}">
                <a16:creationId xmlns:a16="http://schemas.microsoft.com/office/drawing/2014/main" id="{901DDFA0-4757-8241-9B59-D3B465D655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3" name="Text Placeholder 2">
            <a:extLst>
              <a:ext uri="{FF2B5EF4-FFF2-40B4-BE49-F238E27FC236}">
                <a16:creationId xmlns:a16="http://schemas.microsoft.com/office/drawing/2014/main" id="{AA38594F-7F29-9745-9256-DDE4CDDB406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buClr>
              <a:tabLst/>
              <a:defRPr>
                <a:solidFill>
                  <a:schemeClr val="accent1"/>
                </a:solidFill>
              </a:defRPr>
            </a:lvl1pPr>
            <a:lvl2pPr marL="922844" indent="-313259">
              <a:spcBef>
                <a:spcPts val="0"/>
              </a:spcBef>
              <a:spcAft>
                <a:spcPts val="800"/>
              </a:spcAft>
              <a:buClr>
                <a:schemeClr val="accent3"/>
              </a:buClr>
              <a:tabLst/>
              <a:defRPr>
                <a:solidFill>
                  <a:schemeClr val="accent1"/>
                </a:solidFill>
              </a:defRPr>
            </a:lvl2pPr>
            <a:lvl3pPr marL="1536662" indent="-317492">
              <a:spcBef>
                <a:spcPts val="0"/>
              </a:spcBef>
              <a:spcAft>
                <a:spcPts val="800"/>
              </a:spcAft>
              <a:buClr>
                <a:schemeClr val="accent3"/>
              </a:buClr>
              <a:tabLst/>
              <a:defRPr>
                <a:solidFill>
                  <a:schemeClr val="accent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9437079"/>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reen section intro 5">
    <p:spTree>
      <p:nvGrpSpPr>
        <p:cNvPr id="1" name=""/>
        <p:cNvGrpSpPr/>
        <p:nvPr/>
      </p:nvGrpSpPr>
      <p:grpSpPr>
        <a:xfrm>
          <a:off x="0" y="0"/>
          <a:ext cx="0" cy="0"/>
          <a:chOff x="0" y="0"/>
          <a:chExt cx="0" cy="0"/>
        </a:xfrm>
      </p:grpSpPr>
      <p:pic>
        <p:nvPicPr>
          <p:cNvPr id="3" name="Picture 2" descr="A picture containing green, grass&#10;&#10;Description automatically generated">
            <a:extLst>
              <a:ext uri="{FF2B5EF4-FFF2-40B4-BE49-F238E27FC236}">
                <a16:creationId xmlns:a16="http://schemas.microsoft.com/office/drawing/2014/main" id="{6A738518-F2A8-6247-9BFC-368F7B0FB7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3">
                    <a:lumMod val="40000"/>
                    <a:lumOff val="60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3">
                  <a:lumMod val="40000"/>
                  <a:lumOff val="60000"/>
                </a:schemeClr>
              </a:buClr>
              <a:tabLst/>
              <a:defRPr>
                <a:solidFill>
                  <a:schemeClr val="tx1"/>
                </a:solidFill>
              </a:defRPr>
            </a:lvl1pPr>
            <a:lvl2pPr marL="922844" indent="-313259">
              <a:spcBef>
                <a:spcPts val="0"/>
              </a:spcBef>
              <a:spcAft>
                <a:spcPts val="800"/>
              </a:spcAft>
              <a:buClr>
                <a:schemeClr val="accent3">
                  <a:lumMod val="40000"/>
                  <a:lumOff val="60000"/>
                </a:schemeClr>
              </a:buClr>
              <a:tabLst/>
              <a:defRPr>
                <a:solidFill>
                  <a:schemeClr val="tx1"/>
                </a:solidFill>
              </a:defRPr>
            </a:lvl2pPr>
            <a:lvl3pPr marL="1536662" indent="-317492">
              <a:spcBef>
                <a:spcPts val="0"/>
              </a:spcBef>
              <a:spcAft>
                <a:spcPts val="800"/>
              </a:spcAft>
              <a:buClr>
                <a:schemeClr val="accent3">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626D658D-E949-5743-A992-C88CCF890A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A3BC4A66-2329-A54F-8189-3D304FF796FE}"/>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2175949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ue section intro">
    <p:spTree>
      <p:nvGrpSpPr>
        <p:cNvPr id="1" name=""/>
        <p:cNvGrpSpPr/>
        <p:nvPr/>
      </p:nvGrpSpPr>
      <p:grpSpPr>
        <a:xfrm>
          <a:off x="0" y="0"/>
          <a:ext cx="0" cy="0"/>
          <a:chOff x="0" y="0"/>
          <a:chExt cx="0" cy="0"/>
        </a:xfrm>
      </p:grpSpPr>
      <p:pic>
        <p:nvPicPr>
          <p:cNvPr id="4" name="Picture 3" descr="A person that is standing in the snow&#10;&#10;Description automatically generated">
            <a:extLst>
              <a:ext uri="{FF2B5EF4-FFF2-40B4-BE49-F238E27FC236}">
                <a16:creationId xmlns:a16="http://schemas.microsoft.com/office/drawing/2014/main" id="{281B7D2A-6898-AD41-9FD8-D09BDAFA6C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E5E78A-6A6B-1148-A9F4-E0EE301C21D6}"/>
              </a:ext>
            </a:extLst>
          </p:cNvPr>
          <p:cNvPicPr>
            <a:picLocks noChangeAspect="1"/>
          </p:cNvPicPr>
          <p:nvPr userDrawn="1"/>
        </p:nvPicPr>
        <p:blipFill>
          <a:blip r:embed="rId3"/>
          <a:stretch>
            <a:fillRect/>
          </a:stretch>
        </p:blipFill>
        <p:spPr>
          <a:xfrm>
            <a:off x="5807234" y="3729317"/>
            <a:ext cx="5574428" cy="1294292"/>
          </a:xfrm>
          <a:prstGeom prst="rect">
            <a:avLst/>
          </a:prstGeom>
        </p:spPr>
      </p:pic>
      <p:sp>
        <p:nvSpPr>
          <p:cNvPr id="10" name="Title 8">
            <a:extLst>
              <a:ext uri="{FF2B5EF4-FFF2-40B4-BE49-F238E27FC236}">
                <a16:creationId xmlns:a16="http://schemas.microsoft.com/office/drawing/2014/main" id="{5F09D68A-0C8B-594E-8DD7-071650375C4F}"/>
              </a:ext>
            </a:extLst>
          </p:cNvPr>
          <p:cNvSpPr>
            <a:spLocks noGrp="1"/>
          </p:cNvSpPr>
          <p:nvPr>
            <p:ph type="title" hasCustomPrompt="1"/>
          </p:nvPr>
        </p:nvSpPr>
        <p:spPr>
          <a:xfrm>
            <a:off x="4430162" y="5048361"/>
            <a:ext cx="6918220" cy="924297"/>
          </a:xfrm>
          <a:noFill/>
        </p:spPr>
        <p:txBody>
          <a:bodyPr vert="horz" lIns="91440" tIns="45720" rIns="91440" bIns="45720" rtlCol="0" anchor="t" anchorCtr="0">
            <a:noAutofit/>
          </a:bodyPr>
          <a:lstStyle>
            <a:lvl1pPr algn="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algn="r" fontAlgn="auto">
              <a:lnSpc>
                <a:spcPct val="100000"/>
              </a:lnSpc>
              <a:spcAft>
                <a:spcPts val="0"/>
              </a:spcAft>
            </a:pPr>
            <a:r>
              <a:rPr lang="en-US"/>
              <a:t>CLICK TO EDIT MASTER TITLE STYLE</a:t>
            </a:r>
          </a:p>
        </p:txBody>
      </p:sp>
    </p:spTree>
    <p:extLst>
      <p:ext uri="{BB962C8B-B14F-4D97-AF65-F5344CB8AC3E}">
        <p14:creationId xmlns:p14="http://schemas.microsoft.com/office/powerpoint/2010/main" val="428932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dirty="0"/>
          </a:p>
        </p:txBody>
      </p:sp>
      <p:sp>
        <p:nvSpPr>
          <p:cNvPr id="7" name="Date Placeholder 3">
            <a:extLst>
              <a:ext uri="{FF2B5EF4-FFF2-40B4-BE49-F238E27FC236}">
                <a16:creationId xmlns:a16="http://schemas.microsoft.com/office/drawing/2014/main" id="{9FB9BCD9-0140-40F5-8B4D-E7106E8BF6EC}"/>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8" name="Slide Number Placeholder 5">
            <a:extLst>
              <a:ext uri="{FF2B5EF4-FFF2-40B4-BE49-F238E27FC236}">
                <a16:creationId xmlns:a16="http://schemas.microsoft.com/office/drawing/2014/main" id="{33537AAA-2665-44AF-9A0B-BC3C5865A618}"/>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2978863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lue section statement">
    <p:spTree>
      <p:nvGrpSpPr>
        <p:cNvPr id="1" name=""/>
        <p:cNvGrpSpPr/>
        <p:nvPr/>
      </p:nvGrpSpPr>
      <p:grpSpPr>
        <a:xfrm>
          <a:off x="0" y="0"/>
          <a:ext cx="0" cy="0"/>
          <a:chOff x="0" y="0"/>
          <a:chExt cx="0" cy="0"/>
        </a:xfrm>
      </p:grpSpPr>
      <p:pic>
        <p:nvPicPr>
          <p:cNvPr id="12" name="Picture 11" descr="A picture containing outdoor, snow, sky&#10;&#10;Description automatically generated">
            <a:extLst>
              <a:ext uri="{FF2B5EF4-FFF2-40B4-BE49-F238E27FC236}">
                <a16:creationId xmlns:a16="http://schemas.microsoft.com/office/drawing/2014/main" id="{F178BEB3-A542-C14B-A78F-DAEF53A1F4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517681-D7FF-C04B-A150-ABF9020752FB}"/>
              </a:ext>
            </a:extLst>
          </p:cNvPr>
          <p:cNvSpPr>
            <a:spLocks noGrp="1"/>
          </p:cNvSpPr>
          <p:nvPr>
            <p:ph type="title"/>
          </p:nvPr>
        </p:nvSpPr>
        <p:spPr>
          <a:xfrm>
            <a:off x="922429" y="2557242"/>
            <a:ext cx="10301384" cy="924297"/>
          </a:xfrm>
          <a:noFill/>
        </p:spPr>
        <p:txBody>
          <a:bodyPr anchor="ctr" anchorCtr="0">
            <a:noAutofit/>
          </a:bodyPr>
          <a:lstStyle>
            <a:lvl1pPr algn="ctr">
              <a:defRPr sz="3733" baseline="0">
                <a:solidFill>
                  <a:schemeClr val="tx1"/>
                </a:solidFill>
                <a:latin typeface="Calibri" panose="020F050202020403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F0EAC8A0-439B-8E48-824F-20A05C9B74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9521" y="6032259"/>
            <a:ext cx="1797049" cy="504000"/>
          </a:xfrm>
          <a:prstGeom prst="rect">
            <a:avLst/>
          </a:prstGeom>
        </p:spPr>
      </p:pic>
    </p:spTree>
    <p:extLst>
      <p:ext uri="{BB962C8B-B14F-4D97-AF65-F5344CB8AC3E}">
        <p14:creationId xmlns:p14="http://schemas.microsoft.com/office/powerpoint/2010/main" val="4194675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ue section photoR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2">
            <a:alphaModFix amt="34000"/>
          </a:blip>
          <a:stretch>
            <a:fillRect/>
          </a:stretch>
        </p:blipFill>
        <p:spPr>
          <a:xfrm flipH="1">
            <a:off x="6231229" y="1393891"/>
            <a:ext cx="5960771" cy="461608"/>
          </a:xfrm>
          <a:prstGeom prst="rect">
            <a:avLst/>
          </a:prstGeom>
        </p:spPr>
      </p:pic>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8000">
                <a:schemeClr val="tx2"/>
              </a:gs>
              <a:gs pos="100000">
                <a:srgbClr val="2A6EBB"/>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6891867" y="1608667"/>
            <a:ext cx="5300133" cy="4052663"/>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502581" y="1608667"/>
            <a:ext cx="5825067" cy="643467"/>
          </a:xfrm>
        </p:spPr>
        <p:txBody>
          <a:bodyPr>
            <a:noAutofit/>
          </a:bodyPr>
          <a:lstStyle>
            <a:lvl1pPr marL="0" indent="0">
              <a:spcBef>
                <a:spcPts val="0"/>
              </a:spcBef>
              <a:spcAft>
                <a:spcPts val="800"/>
              </a:spcAft>
              <a:buNone/>
              <a:defRPr sz="3200" baseline="0">
                <a:solidFill>
                  <a:schemeClr val="bg2"/>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502581" y="2362200"/>
            <a:ext cx="5825067"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spTree>
    <p:extLst>
      <p:ext uri="{BB962C8B-B14F-4D97-AF65-F5344CB8AC3E}">
        <p14:creationId xmlns:p14="http://schemas.microsoft.com/office/powerpoint/2010/main" val="1436384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ue section photoLF">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8000">
                <a:schemeClr val="tx2"/>
              </a:gs>
              <a:gs pos="100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0" y="1608667"/>
            <a:ext cx="5300133" cy="4073865"/>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5620512" y="1608667"/>
            <a:ext cx="6412992" cy="643467"/>
          </a:xfrm>
        </p:spPr>
        <p:txBody>
          <a:bodyPr>
            <a:noAutofit/>
          </a:bodyPr>
          <a:lstStyle>
            <a:lvl1pPr marL="0" indent="0">
              <a:spcBef>
                <a:spcPts val="0"/>
              </a:spcBef>
              <a:spcAft>
                <a:spcPts val="800"/>
              </a:spcAft>
              <a:buNone/>
              <a:defRPr sz="3200" baseline="0">
                <a:solidFill>
                  <a:schemeClr val="bg2"/>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5620512" y="2362200"/>
            <a:ext cx="6266688"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1307610190"/>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ue section title only">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8000">
                <a:schemeClr val="tx2"/>
              </a:gs>
              <a:gs pos="100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841128779"/>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ue section Bullets">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8000">
                <a:schemeClr val="tx2"/>
              </a:gs>
              <a:gs pos="100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dirty="0"/>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
        <p:nvSpPr>
          <p:cNvPr id="3" name="Text Placeholder 2">
            <a:extLst>
              <a:ext uri="{FF2B5EF4-FFF2-40B4-BE49-F238E27FC236}">
                <a16:creationId xmlns:a16="http://schemas.microsoft.com/office/drawing/2014/main" id="{AA38594F-7F29-9745-9256-DDE4CDDB406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bg2"/>
              </a:buClr>
              <a:tabLst/>
              <a:defRPr>
                <a:solidFill>
                  <a:schemeClr val="accent1"/>
                </a:solidFill>
              </a:defRPr>
            </a:lvl1pPr>
            <a:lvl2pPr marL="922844" indent="-313259">
              <a:spcBef>
                <a:spcPts val="0"/>
              </a:spcBef>
              <a:spcAft>
                <a:spcPts val="800"/>
              </a:spcAft>
              <a:buClr>
                <a:schemeClr val="bg2"/>
              </a:buClr>
              <a:tabLst/>
              <a:defRPr>
                <a:solidFill>
                  <a:schemeClr val="accent1"/>
                </a:solidFill>
              </a:defRPr>
            </a:lvl2pPr>
            <a:lvl3pPr marL="1536662" indent="-317492">
              <a:spcBef>
                <a:spcPts val="0"/>
              </a:spcBef>
              <a:spcAft>
                <a:spcPts val="800"/>
              </a:spcAft>
              <a:buClr>
                <a:schemeClr val="bg2"/>
              </a:buClr>
              <a:tabLst/>
              <a:defRPr>
                <a:solidFill>
                  <a:schemeClr val="accent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1521764"/>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Blue section intro 2">
    <p:bg>
      <p:bgPr>
        <a:gradFill>
          <a:gsLst>
            <a:gs pos="8000">
              <a:schemeClr val="tx2"/>
            </a:gs>
            <a:gs pos="100000">
              <a:schemeClr val="bg2"/>
            </a:gs>
          </a:gsLst>
          <a:lin ang="10800025"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11FB4C-9C7F-3E42-81E8-C61B0C687321}"/>
              </a:ext>
            </a:extLst>
          </p:cNvPr>
          <p:cNvSpPr/>
          <p:nvPr userDrawn="1"/>
        </p:nvSpPr>
        <p:spPr>
          <a:xfrm>
            <a:off x="-7734" y="0"/>
            <a:ext cx="12199735" cy="9769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bg2"/>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7" name="Slide Number Placeholder 2">
            <a:extLst>
              <a:ext uri="{FF2B5EF4-FFF2-40B4-BE49-F238E27FC236}">
                <a16:creationId xmlns:a16="http://schemas.microsoft.com/office/drawing/2014/main" id="{49BBC44B-3CED-F84A-A001-FEE83379EC66}"/>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768837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Blue section intro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6547C-FFCA-174F-802A-A356751ADD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bg2"/>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6" name="Slide Number Placeholder 2">
            <a:extLst>
              <a:ext uri="{FF2B5EF4-FFF2-40B4-BE49-F238E27FC236}">
                <a16:creationId xmlns:a16="http://schemas.microsoft.com/office/drawing/2014/main" id="{6A34689F-F8A6-C740-A7D1-D9B61D6B0AC5}"/>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2629437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Blue section intro 4">
    <p:bg>
      <p:bgPr>
        <a:gradFill>
          <a:gsLst>
            <a:gs pos="8000">
              <a:schemeClr val="tx2"/>
            </a:gs>
            <a:gs pos="100000">
              <a:schemeClr val="bg2"/>
            </a:gs>
          </a:gsLst>
          <a:lin ang="10800025" scaled="0"/>
        </a:gra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2">
                    <a:lumMod val="25000"/>
                    <a:lumOff val="75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B62DEF42-A77B-3347-BD24-76C2BA856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ABBC30D3-AA6C-5A4F-93E4-9C1326F6D08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11316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Blue section intro 6">
    <p:bg>
      <p:bgPr>
        <a:gradFill>
          <a:gsLst>
            <a:gs pos="8000">
              <a:schemeClr val="tx2"/>
            </a:gs>
            <a:gs pos="100000">
              <a:schemeClr val="bg2"/>
            </a:gs>
          </a:gsLst>
          <a:lin ang="10800025" scaled="0"/>
        </a:gra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2">
                    <a:lumMod val="25000"/>
                    <a:lumOff val="75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B62DEF42-A77B-3347-BD24-76C2BA856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EC16903A-0D58-3C4A-89E4-3AF456B744A9}"/>
              </a:ext>
            </a:extLst>
          </p:cNvPr>
          <p:cNvSpPr>
            <a:spLocks noGrp="1"/>
          </p:cNvSpPr>
          <p:nvPr>
            <p:ph type="sldNum" sz="quarter" idx="4294967295"/>
          </p:nvPr>
        </p:nvSpPr>
        <p:spPr>
          <a:xfrm>
            <a:off x="1" y="6556764"/>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1214252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lue section Bullets 4">
    <p:bg>
      <p:bgPr>
        <a:solidFill>
          <a:schemeClr val="tx1"/>
        </a:solidFill>
        <a:effectLst/>
      </p:bgPr>
    </p:bg>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857FDA98-6190-A240-8495-9041869EBF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3" name="Text Placeholder 2">
            <a:extLst>
              <a:ext uri="{FF2B5EF4-FFF2-40B4-BE49-F238E27FC236}">
                <a16:creationId xmlns:a16="http://schemas.microsoft.com/office/drawing/2014/main" id="{AA38594F-7F29-9745-9256-DDE4CDDB406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bg2"/>
              </a:buClr>
              <a:tabLst/>
              <a:defRPr>
                <a:solidFill>
                  <a:schemeClr val="accent1"/>
                </a:solidFill>
              </a:defRPr>
            </a:lvl1pPr>
            <a:lvl2pPr marL="922844" indent="-313259">
              <a:spcBef>
                <a:spcPts val="0"/>
              </a:spcBef>
              <a:spcAft>
                <a:spcPts val="800"/>
              </a:spcAft>
              <a:buClr>
                <a:schemeClr val="bg2"/>
              </a:buClr>
              <a:tabLst/>
              <a:defRPr>
                <a:solidFill>
                  <a:schemeClr val="accent1"/>
                </a:solidFill>
              </a:defRPr>
            </a:lvl2pPr>
            <a:lvl3pPr marL="1536662" indent="-317492">
              <a:spcBef>
                <a:spcPts val="0"/>
              </a:spcBef>
              <a:spcAft>
                <a:spcPts val="800"/>
              </a:spcAft>
              <a:buClr>
                <a:schemeClr val="bg2"/>
              </a:buClr>
              <a:tabLst/>
              <a:defRPr>
                <a:solidFill>
                  <a:schemeClr val="accent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1675043"/>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8" name="Date Placeholder 3">
            <a:extLst>
              <a:ext uri="{FF2B5EF4-FFF2-40B4-BE49-F238E27FC236}">
                <a16:creationId xmlns:a16="http://schemas.microsoft.com/office/drawing/2014/main" id="{31AB410E-2AA0-4210-BB2E-D4FF2123B73E}"/>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9" name="Slide Number Placeholder 5">
            <a:extLst>
              <a:ext uri="{FF2B5EF4-FFF2-40B4-BE49-F238E27FC236}">
                <a16:creationId xmlns:a16="http://schemas.microsoft.com/office/drawing/2014/main" id="{C5E3768E-2EF5-44EE-82C3-C50C19B78E57}"/>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973199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ue section intro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7B868A-D5D4-A140-8A15-FEE5A08E28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2">
                    <a:lumMod val="25000"/>
                    <a:lumOff val="75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626D658D-E949-5743-A992-C88CCF890A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D58A6629-9025-C941-9A4A-020133CF6ECD}"/>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3622279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Orange section intr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DFAA75-50AD-D040-A329-79D90C9C01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E5E78A-6A6B-1148-A9F4-E0EE301C21D6}"/>
              </a:ext>
            </a:extLst>
          </p:cNvPr>
          <p:cNvPicPr>
            <a:picLocks noChangeAspect="1"/>
          </p:cNvPicPr>
          <p:nvPr userDrawn="1"/>
        </p:nvPicPr>
        <p:blipFill>
          <a:blip r:embed="rId3"/>
          <a:stretch>
            <a:fillRect/>
          </a:stretch>
        </p:blipFill>
        <p:spPr>
          <a:xfrm>
            <a:off x="5807234" y="3729317"/>
            <a:ext cx="5574428" cy="1294292"/>
          </a:xfrm>
          <a:prstGeom prst="rect">
            <a:avLst/>
          </a:prstGeom>
        </p:spPr>
      </p:pic>
      <p:sp>
        <p:nvSpPr>
          <p:cNvPr id="10" name="Title 8">
            <a:extLst>
              <a:ext uri="{FF2B5EF4-FFF2-40B4-BE49-F238E27FC236}">
                <a16:creationId xmlns:a16="http://schemas.microsoft.com/office/drawing/2014/main" id="{5F09D68A-0C8B-594E-8DD7-071650375C4F}"/>
              </a:ext>
            </a:extLst>
          </p:cNvPr>
          <p:cNvSpPr>
            <a:spLocks noGrp="1"/>
          </p:cNvSpPr>
          <p:nvPr>
            <p:ph type="title" hasCustomPrompt="1"/>
          </p:nvPr>
        </p:nvSpPr>
        <p:spPr>
          <a:xfrm>
            <a:off x="4430162" y="5048361"/>
            <a:ext cx="6918220" cy="924297"/>
          </a:xfrm>
          <a:noFill/>
        </p:spPr>
        <p:txBody>
          <a:bodyPr vert="horz" lIns="91440" tIns="45720" rIns="91440" bIns="45720" rtlCol="0" anchor="t" anchorCtr="0">
            <a:noAutofit/>
          </a:bodyPr>
          <a:lstStyle>
            <a:lvl1pPr algn="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algn="r" fontAlgn="auto">
              <a:lnSpc>
                <a:spcPct val="100000"/>
              </a:lnSpc>
              <a:spcAft>
                <a:spcPts val="0"/>
              </a:spcAft>
            </a:pPr>
            <a:r>
              <a:rPr lang="en-US"/>
              <a:t>CLICK TO EDIT MASTER TITLE STYLE</a:t>
            </a:r>
          </a:p>
        </p:txBody>
      </p:sp>
    </p:spTree>
    <p:extLst>
      <p:ext uri="{BB962C8B-B14F-4D97-AF65-F5344CB8AC3E}">
        <p14:creationId xmlns:p14="http://schemas.microsoft.com/office/powerpoint/2010/main" val="3674021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Orange section statement">
    <p:spTree>
      <p:nvGrpSpPr>
        <p:cNvPr id="1" name=""/>
        <p:cNvGrpSpPr/>
        <p:nvPr/>
      </p:nvGrpSpPr>
      <p:grpSpPr>
        <a:xfrm>
          <a:off x="0" y="0"/>
          <a:ext cx="0" cy="0"/>
          <a:chOff x="0" y="0"/>
          <a:chExt cx="0" cy="0"/>
        </a:xfrm>
      </p:grpSpPr>
      <p:pic>
        <p:nvPicPr>
          <p:cNvPr id="9" name="Picture 8" descr="A picture containing wall&#10;&#10;Description automatically generated">
            <a:extLst>
              <a:ext uri="{FF2B5EF4-FFF2-40B4-BE49-F238E27FC236}">
                <a16:creationId xmlns:a16="http://schemas.microsoft.com/office/drawing/2014/main" id="{086E7E94-6BEC-8A49-99DD-A1598B887D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517681-D7FF-C04B-A150-ABF9020752FB}"/>
              </a:ext>
            </a:extLst>
          </p:cNvPr>
          <p:cNvSpPr>
            <a:spLocks noGrp="1"/>
          </p:cNvSpPr>
          <p:nvPr>
            <p:ph type="title"/>
          </p:nvPr>
        </p:nvSpPr>
        <p:spPr>
          <a:xfrm>
            <a:off x="922429" y="2557242"/>
            <a:ext cx="10301384" cy="924297"/>
          </a:xfrm>
          <a:noFill/>
        </p:spPr>
        <p:txBody>
          <a:bodyPr anchor="ctr" anchorCtr="0">
            <a:noAutofit/>
          </a:bodyPr>
          <a:lstStyle>
            <a:lvl1pPr algn="ctr">
              <a:defRPr sz="3733" baseline="0">
                <a:solidFill>
                  <a:schemeClr val="tx1"/>
                </a:solidFill>
                <a:latin typeface="Calibri" panose="020F050202020403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F0EAC8A0-439B-8E48-824F-20A05C9B74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9521" y="6032259"/>
            <a:ext cx="1797049" cy="504000"/>
          </a:xfrm>
          <a:prstGeom prst="rect">
            <a:avLst/>
          </a:prstGeom>
        </p:spPr>
      </p:pic>
    </p:spTree>
    <p:extLst>
      <p:ext uri="{BB962C8B-B14F-4D97-AF65-F5344CB8AC3E}">
        <p14:creationId xmlns:p14="http://schemas.microsoft.com/office/powerpoint/2010/main" val="609115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range section photoR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2">
            <a:alphaModFix amt="34000"/>
          </a:blip>
          <a:stretch>
            <a:fillRect/>
          </a:stretch>
        </p:blipFill>
        <p:spPr>
          <a:xfrm flipH="1">
            <a:off x="6231229" y="1393891"/>
            <a:ext cx="5960771" cy="461608"/>
          </a:xfrm>
          <a:prstGeom prst="rect">
            <a:avLst/>
          </a:prstGeom>
        </p:spPr>
      </p:pic>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7000">
                <a:schemeClr val="accent4">
                  <a:lumMod val="50000"/>
                </a:schemeClr>
              </a:gs>
              <a:gs pos="100000">
                <a:schemeClr val="accent4"/>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6891867" y="1608667"/>
            <a:ext cx="5300133" cy="4052663"/>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502581" y="1608667"/>
            <a:ext cx="5825067" cy="643467"/>
          </a:xfrm>
        </p:spPr>
        <p:txBody>
          <a:bodyPr>
            <a:noAutofit/>
          </a:bodyPr>
          <a:lstStyle>
            <a:lvl1pPr marL="0" indent="0">
              <a:spcBef>
                <a:spcPts val="0"/>
              </a:spcBef>
              <a:spcAft>
                <a:spcPts val="800"/>
              </a:spcAft>
              <a:buNone/>
              <a:defRPr sz="3200" baseline="0">
                <a:solidFill>
                  <a:schemeClr val="accent4"/>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502581" y="2362200"/>
            <a:ext cx="5825067"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spTree>
    <p:extLst>
      <p:ext uri="{BB962C8B-B14F-4D97-AF65-F5344CB8AC3E}">
        <p14:creationId xmlns:p14="http://schemas.microsoft.com/office/powerpoint/2010/main" val="761144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range section photoLF">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7000">
                <a:schemeClr val="accent4">
                  <a:lumMod val="50000"/>
                </a:schemeClr>
              </a:gs>
              <a:gs pos="100000">
                <a:schemeClr val="accent4"/>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0" y="1608667"/>
            <a:ext cx="5300133" cy="4073865"/>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5620512" y="1608667"/>
            <a:ext cx="6412992" cy="643467"/>
          </a:xfrm>
        </p:spPr>
        <p:txBody>
          <a:bodyPr>
            <a:noAutofit/>
          </a:bodyPr>
          <a:lstStyle>
            <a:lvl1pPr marL="0" indent="0">
              <a:spcBef>
                <a:spcPts val="0"/>
              </a:spcBef>
              <a:spcAft>
                <a:spcPts val="800"/>
              </a:spcAft>
              <a:buNone/>
              <a:defRPr sz="3200" baseline="0">
                <a:solidFill>
                  <a:schemeClr val="accent4"/>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5620512" y="2362200"/>
            <a:ext cx="6266688"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76775054"/>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ange section Title + sub+Tex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7000">
                <a:schemeClr val="accent4">
                  <a:lumMod val="50000"/>
                </a:schemeClr>
              </a:gs>
              <a:gs pos="100000">
                <a:schemeClr val="accent4"/>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4" name="Text Placeholder 26">
            <a:extLst>
              <a:ext uri="{FF2B5EF4-FFF2-40B4-BE49-F238E27FC236}">
                <a16:creationId xmlns:a16="http://schemas.microsoft.com/office/drawing/2014/main" id="{F3D782E4-A451-A144-918C-026B944FCC72}"/>
              </a:ext>
            </a:extLst>
          </p:cNvPr>
          <p:cNvSpPr>
            <a:spLocks noGrp="1"/>
          </p:cNvSpPr>
          <p:nvPr>
            <p:ph type="body" sz="quarter" idx="11" hasCustomPrompt="1"/>
          </p:nvPr>
        </p:nvSpPr>
        <p:spPr>
          <a:xfrm>
            <a:off x="502581" y="1608667"/>
            <a:ext cx="5825067" cy="643467"/>
          </a:xfrm>
        </p:spPr>
        <p:txBody>
          <a:bodyPr>
            <a:noAutofit/>
          </a:bodyPr>
          <a:lstStyle>
            <a:lvl1pPr marL="0" indent="0">
              <a:spcBef>
                <a:spcPts val="0"/>
              </a:spcBef>
              <a:spcAft>
                <a:spcPts val="800"/>
              </a:spcAft>
              <a:buNone/>
              <a:defRPr sz="32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16" name="Text Placeholder 26">
            <a:extLst>
              <a:ext uri="{FF2B5EF4-FFF2-40B4-BE49-F238E27FC236}">
                <a16:creationId xmlns:a16="http://schemas.microsoft.com/office/drawing/2014/main" id="{0A7FF15B-F3CF-EB4B-968B-0428C3174275}"/>
              </a:ext>
            </a:extLst>
          </p:cNvPr>
          <p:cNvSpPr>
            <a:spLocks noGrp="1"/>
          </p:cNvSpPr>
          <p:nvPr>
            <p:ph type="body" sz="quarter" idx="12"/>
          </p:nvPr>
        </p:nvSpPr>
        <p:spPr>
          <a:xfrm>
            <a:off x="502581" y="2362200"/>
            <a:ext cx="10982283" cy="728133"/>
          </a:xfrm>
        </p:spPr>
        <p:txBody>
          <a:bodyPr>
            <a:noAutofit/>
          </a:bodyPr>
          <a:lstStyle>
            <a:lvl1pPr marL="0" indent="0">
              <a:spcBef>
                <a:spcPts val="0"/>
              </a:spcBef>
              <a:spcAft>
                <a:spcPts val="800"/>
              </a:spcAft>
              <a:buNone/>
              <a:defRPr sz="1867"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pic>
        <p:nvPicPr>
          <p:cNvPr id="17" name="Picture 16">
            <a:extLst>
              <a:ext uri="{FF2B5EF4-FFF2-40B4-BE49-F238E27FC236}">
                <a16:creationId xmlns:a16="http://schemas.microsoft.com/office/drawing/2014/main" id="{2BBB76DB-C82F-4A4F-A132-455AD918832B}"/>
              </a:ext>
            </a:extLst>
          </p:cNvPr>
          <p:cNvPicPr>
            <a:picLocks noChangeAspect="1"/>
          </p:cNvPicPr>
          <p:nvPr userDrawn="1"/>
        </p:nvPicPr>
        <p:blipFill>
          <a:blip r:embed="rId3">
            <a:alphaModFix amt="34000"/>
          </a:blip>
          <a:stretch>
            <a:fillRect/>
          </a:stretch>
        </p:blipFill>
        <p:spPr>
          <a:xfrm rot="10800000" flipV="1">
            <a:off x="6231229" y="6061836"/>
            <a:ext cx="5960771" cy="461608"/>
          </a:xfrm>
          <a:prstGeom prst="rect">
            <a:avLst/>
          </a:prstGeom>
        </p:spPr>
      </p:pic>
    </p:spTree>
    <p:extLst>
      <p:ext uri="{BB962C8B-B14F-4D97-AF65-F5344CB8AC3E}">
        <p14:creationId xmlns:p14="http://schemas.microsoft.com/office/powerpoint/2010/main" val="418378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section Title Only">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7000">
                <a:schemeClr val="accent4">
                  <a:lumMod val="50000"/>
                </a:schemeClr>
              </a:gs>
              <a:gs pos="100000">
                <a:schemeClr val="accent4"/>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6" name="Picture 5">
            <a:extLst>
              <a:ext uri="{FF2B5EF4-FFF2-40B4-BE49-F238E27FC236}">
                <a16:creationId xmlns:a16="http://schemas.microsoft.com/office/drawing/2014/main" id="{36734D5A-D00F-7740-92CC-6BF7B8029182}"/>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2475033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section Bullets">
    <p:bg>
      <p:bgPr>
        <a:solidFill>
          <a:schemeClr val="tx1"/>
        </a:solidFill>
        <a:effectLst/>
      </p:bgPr>
    </p:bg>
    <p:spTree>
      <p:nvGrpSpPr>
        <p:cNvPr id="1" name=""/>
        <p:cNvGrpSpPr/>
        <p:nvPr/>
      </p:nvGrpSpPr>
      <p:grpSpPr>
        <a:xfrm>
          <a:off x="0" y="0"/>
          <a:ext cx="0" cy="0"/>
          <a:chOff x="0" y="0"/>
          <a:chExt cx="0" cy="0"/>
        </a:xfrm>
      </p:grpSpPr>
      <p:pic>
        <p:nvPicPr>
          <p:cNvPr id="11" name="Picture 10" descr="A close up of a person&#10;&#10;Description automatically generated">
            <a:extLst>
              <a:ext uri="{FF2B5EF4-FFF2-40B4-BE49-F238E27FC236}">
                <a16:creationId xmlns:a16="http://schemas.microsoft.com/office/drawing/2014/main" id="{A95BBD3D-DDC9-2443-BC2E-78B484DD81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dirty="0">
              <a:solidFill>
                <a:schemeClr val="tx2"/>
              </a:solidFill>
            </a:endParaRPr>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6" name="Text Placeholder 2">
            <a:extLst>
              <a:ext uri="{FF2B5EF4-FFF2-40B4-BE49-F238E27FC236}">
                <a16:creationId xmlns:a16="http://schemas.microsoft.com/office/drawing/2014/main" id="{75D61C9E-40D6-ED4B-A864-CFF187AAAEBE}"/>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4"/>
              </a:buClr>
              <a:tabLst/>
              <a:defRPr>
                <a:solidFill>
                  <a:schemeClr val="accent1"/>
                </a:solidFill>
              </a:defRPr>
            </a:lvl1pPr>
            <a:lvl2pPr marL="922844" indent="-313259">
              <a:spcBef>
                <a:spcPts val="0"/>
              </a:spcBef>
              <a:spcAft>
                <a:spcPts val="800"/>
              </a:spcAft>
              <a:buClr>
                <a:schemeClr val="accent4"/>
              </a:buClr>
              <a:tabLst/>
              <a:defRPr>
                <a:solidFill>
                  <a:schemeClr val="accent1"/>
                </a:solidFill>
              </a:defRPr>
            </a:lvl2pPr>
            <a:lvl3pPr marL="1536662" indent="-317492">
              <a:spcBef>
                <a:spcPts val="0"/>
              </a:spcBef>
              <a:spcAft>
                <a:spcPts val="800"/>
              </a:spcAft>
              <a:buClr>
                <a:schemeClr val="accent4"/>
              </a:buClr>
              <a:tabLst/>
              <a:defRPr>
                <a:solidFill>
                  <a:schemeClr val="accent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5850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Orange section intro 2">
    <p:bg>
      <p:bgPr>
        <a:gradFill>
          <a:gsLst>
            <a:gs pos="7000">
              <a:schemeClr val="accent4">
                <a:lumMod val="50000"/>
              </a:schemeClr>
            </a:gs>
            <a:gs pos="100000">
              <a:schemeClr val="accent4"/>
            </a:gs>
          </a:gsLst>
          <a:lin ang="10800025"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11FB4C-9C7F-3E42-81E8-C61B0C687321}"/>
              </a:ext>
            </a:extLst>
          </p:cNvPr>
          <p:cNvSpPr/>
          <p:nvPr userDrawn="1"/>
        </p:nvSpPr>
        <p:spPr>
          <a:xfrm>
            <a:off x="-7734" y="0"/>
            <a:ext cx="12199735" cy="9769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4"/>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4">
                  <a:lumMod val="40000"/>
                  <a:lumOff val="60000"/>
                </a:schemeClr>
              </a:buClr>
              <a:tabLst/>
              <a:defRPr>
                <a:solidFill>
                  <a:schemeClr val="tx1"/>
                </a:solidFill>
              </a:defRPr>
            </a:lvl1pPr>
            <a:lvl2pPr marL="922844" indent="-313259">
              <a:spcBef>
                <a:spcPts val="0"/>
              </a:spcBef>
              <a:spcAft>
                <a:spcPts val="800"/>
              </a:spcAft>
              <a:buClr>
                <a:schemeClr val="accent4">
                  <a:lumMod val="40000"/>
                  <a:lumOff val="60000"/>
                </a:schemeClr>
              </a:buClr>
              <a:tabLst/>
              <a:defRPr>
                <a:solidFill>
                  <a:schemeClr val="tx1"/>
                </a:solidFill>
              </a:defRPr>
            </a:lvl2pPr>
            <a:lvl3pPr marL="1536662" indent="-317492">
              <a:spcBef>
                <a:spcPts val="0"/>
              </a:spcBef>
              <a:spcAft>
                <a:spcPts val="800"/>
              </a:spcAft>
              <a:buClr>
                <a:schemeClr val="accent4">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7" name="Slide Number Placeholder 2">
            <a:extLst>
              <a:ext uri="{FF2B5EF4-FFF2-40B4-BE49-F238E27FC236}">
                <a16:creationId xmlns:a16="http://schemas.microsoft.com/office/drawing/2014/main" id="{4A5F31B3-DBD2-4641-8BC4-364A6CE93D25}"/>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644375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Orange section intro 2">
    <p:spTree>
      <p:nvGrpSpPr>
        <p:cNvPr id="1" name=""/>
        <p:cNvGrpSpPr/>
        <p:nvPr/>
      </p:nvGrpSpPr>
      <p:grpSpPr>
        <a:xfrm>
          <a:off x="0" y="0"/>
          <a:ext cx="0" cy="0"/>
          <a:chOff x="0" y="0"/>
          <a:chExt cx="0" cy="0"/>
        </a:xfrm>
      </p:grpSpPr>
      <p:pic>
        <p:nvPicPr>
          <p:cNvPr id="5" name="Picture 4" descr="A picture containing orange&#10;&#10;Description automatically generated">
            <a:extLst>
              <a:ext uri="{FF2B5EF4-FFF2-40B4-BE49-F238E27FC236}">
                <a16:creationId xmlns:a16="http://schemas.microsoft.com/office/drawing/2014/main" id="{D8015796-A3F7-A74F-B4BC-893825AD20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4"/>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4">
                  <a:lumMod val="40000"/>
                  <a:lumOff val="60000"/>
                </a:schemeClr>
              </a:buClr>
              <a:tabLst/>
              <a:defRPr>
                <a:solidFill>
                  <a:schemeClr val="tx1"/>
                </a:solidFill>
              </a:defRPr>
            </a:lvl1pPr>
            <a:lvl2pPr marL="922844" indent="-313259">
              <a:spcBef>
                <a:spcPts val="0"/>
              </a:spcBef>
              <a:spcAft>
                <a:spcPts val="800"/>
              </a:spcAft>
              <a:buClr>
                <a:schemeClr val="accent4">
                  <a:lumMod val="40000"/>
                  <a:lumOff val="60000"/>
                </a:schemeClr>
              </a:buClr>
              <a:tabLst/>
              <a:defRPr>
                <a:solidFill>
                  <a:schemeClr val="tx1"/>
                </a:solidFill>
              </a:defRPr>
            </a:lvl2pPr>
            <a:lvl3pPr marL="1536662" indent="-317492">
              <a:spcBef>
                <a:spcPts val="0"/>
              </a:spcBef>
              <a:spcAft>
                <a:spcPts val="800"/>
              </a:spcAft>
              <a:buClr>
                <a:schemeClr val="accent4">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6" name="Slide Number Placeholder 2">
            <a:extLst>
              <a:ext uri="{FF2B5EF4-FFF2-40B4-BE49-F238E27FC236}">
                <a16:creationId xmlns:a16="http://schemas.microsoft.com/office/drawing/2014/main" id="{63ED9367-0DD0-F045-B14B-C03A3184120E}"/>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37560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Date Placeholder 3">
            <a:extLst>
              <a:ext uri="{FF2B5EF4-FFF2-40B4-BE49-F238E27FC236}">
                <a16:creationId xmlns:a16="http://schemas.microsoft.com/office/drawing/2014/main" id="{DC6A1A0B-0CCF-4F5C-B165-61C8248DF319}"/>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11" name="Slide Number Placeholder 5">
            <a:extLst>
              <a:ext uri="{FF2B5EF4-FFF2-40B4-BE49-F238E27FC236}">
                <a16:creationId xmlns:a16="http://schemas.microsoft.com/office/drawing/2014/main" id="{3E04B8D1-B644-4F55-9DF8-57A1902911D7}"/>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4239962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Orange section intro 4">
    <p:spTree>
      <p:nvGrpSpPr>
        <p:cNvPr id="1" name=""/>
        <p:cNvGrpSpPr/>
        <p:nvPr/>
      </p:nvGrpSpPr>
      <p:grpSpPr>
        <a:xfrm>
          <a:off x="0" y="0"/>
          <a:ext cx="0" cy="0"/>
          <a:chOff x="0" y="0"/>
          <a:chExt cx="0" cy="0"/>
        </a:xfrm>
      </p:grpSpPr>
      <p:pic>
        <p:nvPicPr>
          <p:cNvPr id="5" name="Picture 4" descr="A picture containing outdoor, sky, orange&#10;&#10;Description automatically generated">
            <a:extLst>
              <a:ext uri="{FF2B5EF4-FFF2-40B4-BE49-F238E27FC236}">
                <a16:creationId xmlns:a16="http://schemas.microsoft.com/office/drawing/2014/main" id="{0970172C-C068-6946-800B-68A7A15444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accent4">
                    <a:lumMod val="40000"/>
                    <a:lumOff val="60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accent4">
                  <a:lumMod val="40000"/>
                  <a:lumOff val="60000"/>
                </a:schemeClr>
              </a:buClr>
              <a:tabLst/>
              <a:defRPr>
                <a:solidFill>
                  <a:schemeClr val="tx1"/>
                </a:solidFill>
              </a:defRPr>
            </a:lvl1pPr>
            <a:lvl2pPr marL="922844" indent="-313259">
              <a:spcBef>
                <a:spcPts val="0"/>
              </a:spcBef>
              <a:spcAft>
                <a:spcPts val="800"/>
              </a:spcAft>
              <a:buClr>
                <a:schemeClr val="accent4">
                  <a:lumMod val="40000"/>
                  <a:lumOff val="60000"/>
                </a:schemeClr>
              </a:buClr>
              <a:tabLst/>
              <a:defRPr>
                <a:solidFill>
                  <a:schemeClr val="tx1"/>
                </a:solidFill>
              </a:defRPr>
            </a:lvl2pPr>
            <a:lvl3pPr marL="1536662" indent="-317492">
              <a:spcBef>
                <a:spcPts val="0"/>
              </a:spcBef>
              <a:spcAft>
                <a:spcPts val="800"/>
              </a:spcAft>
              <a:buClr>
                <a:schemeClr val="accent4">
                  <a:lumMod val="40000"/>
                  <a:lumOff val="60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B62DEF42-A77B-3347-BD24-76C2BA856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6AA56FA8-C0A4-8243-8653-F0975DC0B0EA}"/>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798269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ue section intr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48CA88-863D-B546-8AE0-4BB7BDB63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E5E78A-6A6B-1148-A9F4-E0EE301C21D6}"/>
              </a:ext>
            </a:extLst>
          </p:cNvPr>
          <p:cNvPicPr>
            <a:picLocks noChangeAspect="1"/>
          </p:cNvPicPr>
          <p:nvPr userDrawn="1"/>
        </p:nvPicPr>
        <p:blipFill>
          <a:blip r:embed="rId3"/>
          <a:stretch>
            <a:fillRect/>
          </a:stretch>
        </p:blipFill>
        <p:spPr>
          <a:xfrm>
            <a:off x="5807234" y="3729317"/>
            <a:ext cx="5574428" cy="1294292"/>
          </a:xfrm>
          <a:prstGeom prst="rect">
            <a:avLst/>
          </a:prstGeom>
        </p:spPr>
      </p:pic>
      <p:sp>
        <p:nvSpPr>
          <p:cNvPr id="10" name="Title 8">
            <a:extLst>
              <a:ext uri="{FF2B5EF4-FFF2-40B4-BE49-F238E27FC236}">
                <a16:creationId xmlns:a16="http://schemas.microsoft.com/office/drawing/2014/main" id="{5F09D68A-0C8B-594E-8DD7-071650375C4F}"/>
              </a:ext>
            </a:extLst>
          </p:cNvPr>
          <p:cNvSpPr>
            <a:spLocks noGrp="1"/>
          </p:cNvSpPr>
          <p:nvPr>
            <p:ph type="title" hasCustomPrompt="1"/>
          </p:nvPr>
        </p:nvSpPr>
        <p:spPr>
          <a:xfrm>
            <a:off x="4430162" y="5048361"/>
            <a:ext cx="6918220" cy="924297"/>
          </a:xfrm>
          <a:noFill/>
        </p:spPr>
        <p:txBody>
          <a:bodyPr vert="horz" lIns="91440" tIns="45720" rIns="91440" bIns="45720" rtlCol="0" anchor="t" anchorCtr="0">
            <a:noAutofit/>
          </a:bodyPr>
          <a:lstStyle>
            <a:lvl1pPr algn="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algn="r" fontAlgn="auto">
              <a:lnSpc>
                <a:spcPct val="100000"/>
              </a:lnSpc>
              <a:spcAft>
                <a:spcPts val="0"/>
              </a:spcAft>
            </a:pPr>
            <a:r>
              <a:rPr lang="en-US"/>
              <a:t>CLICK TO EDIT MASTER TITLE STYLE</a:t>
            </a:r>
          </a:p>
        </p:txBody>
      </p:sp>
    </p:spTree>
    <p:extLst>
      <p:ext uri="{BB962C8B-B14F-4D97-AF65-F5344CB8AC3E}">
        <p14:creationId xmlns:p14="http://schemas.microsoft.com/office/powerpoint/2010/main" val="24026803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ue section statement">
    <p:spTree>
      <p:nvGrpSpPr>
        <p:cNvPr id="1" name=""/>
        <p:cNvGrpSpPr/>
        <p:nvPr/>
      </p:nvGrpSpPr>
      <p:grpSpPr>
        <a:xfrm>
          <a:off x="0" y="0"/>
          <a:ext cx="0" cy="0"/>
          <a:chOff x="0" y="0"/>
          <a:chExt cx="0" cy="0"/>
        </a:xfrm>
      </p:grpSpPr>
      <p:pic>
        <p:nvPicPr>
          <p:cNvPr id="6" name="Picture 5" descr="A large body of water&#10;&#10;Description automatically generated">
            <a:extLst>
              <a:ext uri="{FF2B5EF4-FFF2-40B4-BE49-F238E27FC236}">
                <a16:creationId xmlns:a16="http://schemas.microsoft.com/office/drawing/2014/main" id="{E6B69579-2E8F-014F-81B5-335F7C0F00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517681-D7FF-C04B-A150-ABF9020752FB}"/>
              </a:ext>
            </a:extLst>
          </p:cNvPr>
          <p:cNvSpPr>
            <a:spLocks noGrp="1"/>
          </p:cNvSpPr>
          <p:nvPr>
            <p:ph type="title"/>
          </p:nvPr>
        </p:nvSpPr>
        <p:spPr>
          <a:xfrm>
            <a:off x="922429" y="2557242"/>
            <a:ext cx="10301384" cy="924297"/>
          </a:xfrm>
          <a:noFill/>
        </p:spPr>
        <p:txBody>
          <a:bodyPr anchor="ctr" anchorCtr="0">
            <a:noAutofit/>
          </a:bodyPr>
          <a:lstStyle>
            <a:lvl1pPr algn="ctr">
              <a:defRPr sz="3733" baseline="0">
                <a:solidFill>
                  <a:schemeClr val="tx1"/>
                </a:solidFill>
                <a:latin typeface="Calibri" panose="020F050202020403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F0EAC8A0-439B-8E48-824F-20A05C9B74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9521" y="6032259"/>
            <a:ext cx="1797049" cy="504000"/>
          </a:xfrm>
          <a:prstGeom prst="rect">
            <a:avLst/>
          </a:prstGeom>
        </p:spPr>
      </p:pic>
      <p:sp>
        <p:nvSpPr>
          <p:cNvPr id="5" name="Slide Number Placeholder 2">
            <a:extLst>
              <a:ext uri="{FF2B5EF4-FFF2-40B4-BE49-F238E27FC236}">
                <a16:creationId xmlns:a16="http://schemas.microsoft.com/office/drawing/2014/main" id="{B76588C6-AAEE-BD46-875E-11F7B62888B2}"/>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3155855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section photoR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2">
            <a:alphaModFix amt="34000"/>
          </a:blip>
          <a:stretch>
            <a:fillRect/>
          </a:stretch>
        </p:blipFill>
        <p:spPr>
          <a:xfrm flipH="1">
            <a:off x="6231229" y="1393891"/>
            <a:ext cx="5960771" cy="461608"/>
          </a:xfrm>
          <a:prstGeom prst="rect">
            <a:avLst/>
          </a:prstGeom>
        </p:spPr>
      </p:pic>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tx2"/>
              </a:gs>
              <a:gs pos="55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6891867" y="1608667"/>
            <a:ext cx="5300133" cy="4052663"/>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502581" y="1608667"/>
            <a:ext cx="5825067" cy="643467"/>
          </a:xfrm>
        </p:spPr>
        <p:txBody>
          <a:bodyPr>
            <a:noAutofit/>
          </a:bodyPr>
          <a:lstStyle>
            <a:lvl1pPr marL="0" indent="0">
              <a:spcBef>
                <a:spcPts val="0"/>
              </a:spcBef>
              <a:spcAft>
                <a:spcPts val="800"/>
              </a:spcAft>
              <a:buNone/>
              <a:defRPr sz="3200" baseline="0">
                <a:solidFill>
                  <a:schemeClr val="bg2"/>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502581" y="2362200"/>
            <a:ext cx="5825067"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spTree>
    <p:extLst>
      <p:ext uri="{BB962C8B-B14F-4D97-AF65-F5344CB8AC3E}">
        <p14:creationId xmlns:p14="http://schemas.microsoft.com/office/powerpoint/2010/main" val="638416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 section photoLF">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tx2"/>
              </a:gs>
              <a:gs pos="55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21" name="Picture Placeholder 19">
            <a:extLst>
              <a:ext uri="{FF2B5EF4-FFF2-40B4-BE49-F238E27FC236}">
                <a16:creationId xmlns:a16="http://schemas.microsoft.com/office/drawing/2014/main" id="{3D77437F-D1C5-AD44-9E05-38C034D2BAF7}"/>
              </a:ext>
            </a:extLst>
          </p:cNvPr>
          <p:cNvSpPr>
            <a:spLocks noGrp="1"/>
          </p:cNvSpPr>
          <p:nvPr>
            <p:ph type="pic" sz="quarter" idx="10"/>
          </p:nvPr>
        </p:nvSpPr>
        <p:spPr>
          <a:xfrm>
            <a:off x="0" y="1608667"/>
            <a:ext cx="5300133" cy="4073865"/>
          </a:xfrm>
        </p:spPr>
        <p:txBody>
          <a:bodyPr/>
          <a:lstStyle>
            <a:lvl1pPr marL="0" indent="0">
              <a:buNone/>
              <a:defRPr/>
            </a:lvl1pPr>
          </a:lstStyle>
          <a:p>
            <a:endParaRPr lang="en-US"/>
          </a:p>
        </p:txBody>
      </p:sp>
      <p:sp>
        <p:nvSpPr>
          <p:cNvPr id="27" name="Text Placeholder 26">
            <a:extLst>
              <a:ext uri="{FF2B5EF4-FFF2-40B4-BE49-F238E27FC236}">
                <a16:creationId xmlns:a16="http://schemas.microsoft.com/office/drawing/2014/main" id="{38CFA230-D4BE-0248-AA90-F65377A60CFD}"/>
              </a:ext>
            </a:extLst>
          </p:cNvPr>
          <p:cNvSpPr>
            <a:spLocks noGrp="1"/>
          </p:cNvSpPr>
          <p:nvPr>
            <p:ph type="body" sz="quarter" idx="11" hasCustomPrompt="1"/>
          </p:nvPr>
        </p:nvSpPr>
        <p:spPr>
          <a:xfrm>
            <a:off x="5620512" y="1608667"/>
            <a:ext cx="6412992" cy="643467"/>
          </a:xfrm>
        </p:spPr>
        <p:txBody>
          <a:bodyPr>
            <a:noAutofit/>
          </a:bodyPr>
          <a:lstStyle>
            <a:lvl1pPr marL="0" indent="0">
              <a:spcBef>
                <a:spcPts val="0"/>
              </a:spcBef>
              <a:spcAft>
                <a:spcPts val="800"/>
              </a:spcAft>
              <a:buNone/>
              <a:defRPr sz="3200" baseline="0">
                <a:solidFill>
                  <a:schemeClr val="bg2"/>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28" name="Text Placeholder 26">
            <a:extLst>
              <a:ext uri="{FF2B5EF4-FFF2-40B4-BE49-F238E27FC236}">
                <a16:creationId xmlns:a16="http://schemas.microsoft.com/office/drawing/2014/main" id="{1A9BEBDC-BC7A-5E44-AE87-C89E57F17397}"/>
              </a:ext>
            </a:extLst>
          </p:cNvPr>
          <p:cNvSpPr>
            <a:spLocks noGrp="1"/>
          </p:cNvSpPr>
          <p:nvPr>
            <p:ph type="body" sz="quarter" idx="12"/>
          </p:nvPr>
        </p:nvSpPr>
        <p:spPr>
          <a:xfrm>
            <a:off x="5620512" y="2362200"/>
            <a:ext cx="6266688" cy="728133"/>
          </a:xfrm>
        </p:spPr>
        <p:txBody>
          <a:bodyPr>
            <a:noAutofit/>
          </a:bodyPr>
          <a:lstStyle>
            <a:lvl1pPr marL="0" indent="0">
              <a:spcBef>
                <a:spcPts val="0"/>
              </a:spcBef>
              <a:spcAft>
                <a:spcPts val="800"/>
              </a:spcAft>
              <a:buNone/>
              <a:defRPr sz="16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2496757345"/>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section title only">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tx2"/>
              </a:gs>
              <a:gs pos="55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Tree>
    <p:extLst>
      <p:ext uri="{BB962C8B-B14F-4D97-AF65-F5344CB8AC3E}">
        <p14:creationId xmlns:p14="http://schemas.microsoft.com/office/powerpoint/2010/main" val="272773165"/>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section Title + sub+Text">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tx2"/>
              </a:gs>
              <a:gs pos="55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
        <p:nvSpPr>
          <p:cNvPr id="8" name="Text Placeholder 26">
            <a:extLst>
              <a:ext uri="{FF2B5EF4-FFF2-40B4-BE49-F238E27FC236}">
                <a16:creationId xmlns:a16="http://schemas.microsoft.com/office/drawing/2014/main" id="{52E1190A-6927-0A4E-B751-6525E24627D3}"/>
              </a:ext>
            </a:extLst>
          </p:cNvPr>
          <p:cNvSpPr>
            <a:spLocks noGrp="1"/>
          </p:cNvSpPr>
          <p:nvPr>
            <p:ph type="body" sz="quarter" idx="11" hasCustomPrompt="1"/>
          </p:nvPr>
        </p:nvSpPr>
        <p:spPr>
          <a:xfrm>
            <a:off x="502581" y="1608667"/>
            <a:ext cx="5825067" cy="643467"/>
          </a:xfrm>
        </p:spPr>
        <p:txBody>
          <a:bodyPr>
            <a:noAutofit/>
          </a:bodyPr>
          <a:lstStyle>
            <a:lvl1pPr marL="0" indent="0">
              <a:spcBef>
                <a:spcPts val="0"/>
              </a:spcBef>
              <a:spcAft>
                <a:spcPts val="800"/>
              </a:spcAft>
              <a:buNone/>
              <a:defRPr sz="3200"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 subhead</a:t>
            </a:r>
          </a:p>
        </p:txBody>
      </p:sp>
      <p:sp>
        <p:nvSpPr>
          <p:cNvPr id="9" name="Text Placeholder 26">
            <a:extLst>
              <a:ext uri="{FF2B5EF4-FFF2-40B4-BE49-F238E27FC236}">
                <a16:creationId xmlns:a16="http://schemas.microsoft.com/office/drawing/2014/main" id="{D6E6C2A4-DFED-BE40-B1C7-26DF33A2416C}"/>
              </a:ext>
            </a:extLst>
          </p:cNvPr>
          <p:cNvSpPr>
            <a:spLocks noGrp="1"/>
          </p:cNvSpPr>
          <p:nvPr>
            <p:ph type="body" sz="quarter" idx="12"/>
          </p:nvPr>
        </p:nvSpPr>
        <p:spPr>
          <a:xfrm>
            <a:off x="502581" y="2362200"/>
            <a:ext cx="10982283" cy="728133"/>
          </a:xfrm>
        </p:spPr>
        <p:txBody>
          <a:bodyPr>
            <a:noAutofit/>
          </a:bodyPr>
          <a:lstStyle>
            <a:lvl1pPr marL="0" indent="0">
              <a:spcBef>
                <a:spcPts val="0"/>
              </a:spcBef>
              <a:spcAft>
                <a:spcPts val="800"/>
              </a:spcAft>
              <a:buNone/>
              <a:defRPr sz="1867" baseline="0">
                <a:solidFill>
                  <a:schemeClr val="accent1"/>
                </a:solidFill>
                <a:latin typeface="+mj-lt"/>
              </a:defRPr>
            </a:lvl1pPr>
            <a:lvl2pPr>
              <a:defRPr sz="3200" baseline="0">
                <a:latin typeface="+mj-lt"/>
              </a:defRPr>
            </a:lvl2pPr>
            <a:lvl3pPr>
              <a:defRPr sz="3200" baseline="0">
                <a:latin typeface="+mj-lt"/>
              </a:defRPr>
            </a:lvl3pPr>
            <a:lvl4pPr>
              <a:defRPr sz="3200" baseline="0">
                <a:latin typeface="+mj-lt"/>
              </a:defRPr>
            </a:lvl4pPr>
            <a:lvl5pPr>
              <a:defRPr sz="3200" baseline="0">
                <a:latin typeface="+mj-lt"/>
              </a:defRPr>
            </a:lvl5pPr>
          </a:lstStyle>
          <a:p>
            <a:pPr lvl="0"/>
            <a:r>
              <a:rPr lang="en-US"/>
              <a:t>Click to edit</a:t>
            </a:r>
          </a:p>
        </p:txBody>
      </p:sp>
    </p:spTree>
    <p:extLst>
      <p:ext uri="{BB962C8B-B14F-4D97-AF65-F5344CB8AC3E}">
        <p14:creationId xmlns:p14="http://schemas.microsoft.com/office/powerpoint/2010/main" val="244476703"/>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section title w image">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pic>
        <p:nvPicPr>
          <p:cNvPr id="5" name="Picture 4" descr="A close up of a person&#10;&#10;Description automatically generated">
            <a:extLst>
              <a:ext uri="{FF2B5EF4-FFF2-40B4-BE49-F238E27FC236}">
                <a16:creationId xmlns:a16="http://schemas.microsoft.com/office/drawing/2014/main" id="{3DEA1C89-8C55-0640-B7B6-EA70AC8CF0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6" name="Slide Number Placeholder 2">
            <a:extLst>
              <a:ext uri="{FF2B5EF4-FFF2-40B4-BE49-F238E27FC236}">
                <a16:creationId xmlns:a16="http://schemas.microsoft.com/office/drawing/2014/main" id="{8FD6E0F4-0A80-BB41-AA72-8F0757C86B03}"/>
              </a:ext>
            </a:extLst>
          </p:cNvPr>
          <p:cNvSpPr txBox="1">
            <a:spLocks/>
          </p:cNvSpPr>
          <p:nvPr userDrawn="1"/>
        </p:nvSpPr>
        <p:spPr>
          <a:xfrm>
            <a:off x="1" y="6578601"/>
            <a:ext cx="512233" cy="247649"/>
          </a:xfrm>
          <a:prstGeom prst="rect">
            <a:avLst/>
          </a:prstGeom>
        </p:spPr>
        <p:txBody>
          <a:bodyPr vert="horz" lIns="121920" tIns="60960" rIns="121920" bIns="60960" rtlCol="0" anchor="ctr"/>
          <a:lstStyle>
            <a:defPPr>
              <a:defRPr lang="en-US"/>
            </a:defPPr>
            <a:lvl1pPr algn="ctr" rtl="0" eaLnBrk="0" fontAlgn="base" hangingPunct="0">
              <a:spcBef>
                <a:spcPct val="20000"/>
              </a:spcBef>
              <a:spcAft>
                <a:spcPct val="0"/>
              </a:spcAft>
              <a:buClr>
                <a:schemeClr val="accent1"/>
              </a:buClr>
              <a:buSzPct val="100000"/>
              <a:buFont typeface="Wingdings" charset="2"/>
              <a:buChar char="§"/>
              <a:defRPr sz="2200" kern="1200" baseline="0">
                <a:solidFill>
                  <a:schemeClr val="tx1"/>
                </a:solidFill>
                <a:latin typeface="Calibri" charset="0"/>
                <a:ea typeface="Arial" charset="0"/>
                <a:cs typeface="Arial" charset="0"/>
              </a:defRPr>
            </a:lvl1pPr>
            <a:lvl2pPr marL="742950" indent="-285750" algn="l" rtl="0" eaLnBrk="0" fontAlgn="base" hangingPunct="0">
              <a:spcBef>
                <a:spcPct val="20000"/>
              </a:spcBef>
              <a:spcAft>
                <a:spcPct val="0"/>
              </a:spcAft>
              <a:buClr>
                <a:schemeClr val="accent1"/>
              </a:buClr>
              <a:buFont typeface="Wingdings" charset="2"/>
              <a:buChar char="§"/>
              <a:defRPr sz="2000" kern="1200">
                <a:solidFill>
                  <a:schemeClr val="tx1"/>
                </a:solidFill>
                <a:latin typeface="Calibri" charset="0"/>
                <a:ea typeface="Arial" charset="0"/>
                <a:cs typeface="Arial" charset="0"/>
              </a:defRPr>
            </a:lvl2pPr>
            <a:lvl3pPr marL="1143000" indent="-228600" algn="l" rtl="0" eaLnBrk="0" fontAlgn="base" hangingPunct="0">
              <a:spcBef>
                <a:spcPct val="20000"/>
              </a:spcBef>
              <a:spcAft>
                <a:spcPct val="0"/>
              </a:spcAft>
              <a:buClr>
                <a:schemeClr val="accent1"/>
              </a:buClr>
              <a:buFont typeface="Wingdings" charset="2"/>
              <a:buChar char="§"/>
              <a:defRPr kern="1200">
                <a:solidFill>
                  <a:schemeClr val="tx1"/>
                </a:solidFill>
                <a:latin typeface="Calibri" charset="0"/>
                <a:ea typeface="Arial" charset="0"/>
                <a:cs typeface="Arial" charset="0"/>
              </a:defRPr>
            </a:lvl3pPr>
            <a:lvl4pPr marL="1600200" indent="-228600" algn="l" rtl="0" eaLnBrk="0" fontAlgn="base" hangingPunct="0">
              <a:spcBef>
                <a:spcPct val="20000"/>
              </a:spcBef>
              <a:spcAft>
                <a:spcPct val="0"/>
              </a:spcAft>
              <a:buClr>
                <a:schemeClr val="accent1"/>
              </a:buClr>
              <a:buFont typeface="Wingdings" charset="2"/>
              <a:buChar char="§"/>
              <a:defRPr kern="1200">
                <a:solidFill>
                  <a:schemeClr val="tx1"/>
                </a:solidFill>
                <a:latin typeface="Calibri" charset="0"/>
                <a:ea typeface="Arial" charset="0"/>
                <a:cs typeface="Arial" charset="0"/>
              </a:defRPr>
            </a:lvl4pPr>
            <a:lvl5pPr marL="2057400" indent="-228600" algn="l" rtl="0" eaLnBrk="0" fontAlgn="base" hangingPunct="0">
              <a:spcBef>
                <a:spcPct val="20000"/>
              </a:spcBef>
              <a:spcAft>
                <a:spcPct val="0"/>
              </a:spcAft>
              <a:buClr>
                <a:schemeClr val="accent1"/>
              </a:buClr>
              <a:buFont typeface="Wingdings" charset="2"/>
              <a:buChar char="§"/>
              <a:defRPr kern="1200">
                <a:solidFill>
                  <a:schemeClr val="tx1"/>
                </a:solidFill>
                <a:latin typeface="Calibri" charset="0"/>
                <a:ea typeface="Arial" charset="0"/>
                <a:cs typeface="Arial" charset="0"/>
              </a:defRPr>
            </a:lvl5pPr>
            <a:lvl6pPr marL="2514600" indent="-228600" algn="l" defTabSz="914400" rtl="0" eaLnBrk="0" fontAlgn="base" latinLnBrk="0" hangingPunct="0">
              <a:spcBef>
                <a:spcPct val="20000"/>
              </a:spcBef>
              <a:spcAft>
                <a:spcPct val="0"/>
              </a:spcAft>
              <a:buClr>
                <a:schemeClr val="accent1"/>
              </a:buClr>
              <a:buFont typeface="Wingdings" charset="2"/>
              <a:buChar char="§"/>
              <a:defRPr kern="1200">
                <a:solidFill>
                  <a:schemeClr val="tx1"/>
                </a:solidFill>
                <a:latin typeface="Calibri" charset="0"/>
                <a:ea typeface="Arial" charset="0"/>
                <a:cs typeface="Arial" charset="0"/>
              </a:defRPr>
            </a:lvl6pPr>
            <a:lvl7pPr marL="2971800" indent="-228600" algn="l" defTabSz="914400" rtl="0" eaLnBrk="0" fontAlgn="base" latinLnBrk="0" hangingPunct="0">
              <a:spcBef>
                <a:spcPct val="20000"/>
              </a:spcBef>
              <a:spcAft>
                <a:spcPct val="0"/>
              </a:spcAft>
              <a:buClr>
                <a:schemeClr val="accent1"/>
              </a:buClr>
              <a:buFont typeface="Wingdings" charset="2"/>
              <a:buChar char="§"/>
              <a:defRPr kern="1200">
                <a:solidFill>
                  <a:schemeClr val="tx1"/>
                </a:solidFill>
                <a:latin typeface="Calibri" charset="0"/>
                <a:ea typeface="Arial" charset="0"/>
                <a:cs typeface="Arial" charset="0"/>
              </a:defRPr>
            </a:lvl7pPr>
            <a:lvl8pPr marL="3429000" indent="-228600" algn="l" defTabSz="914400" rtl="0" eaLnBrk="0" fontAlgn="base" latinLnBrk="0" hangingPunct="0">
              <a:spcBef>
                <a:spcPct val="20000"/>
              </a:spcBef>
              <a:spcAft>
                <a:spcPct val="0"/>
              </a:spcAft>
              <a:buClr>
                <a:schemeClr val="accent1"/>
              </a:buClr>
              <a:buFont typeface="Wingdings" charset="2"/>
              <a:buChar char="§"/>
              <a:defRPr kern="1200">
                <a:solidFill>
                  <a:schemeClr val="tx1"/>
                </a:solidFill>
                <a:latin typeface="Calibri" charset="0"/>
                <a:ea typeface="Arial" charset="0"/>
                <a:cs typeface="Arial" charset="0"/>
              </a:defRPr>
            </a:lvl8pPr>
            <a:lvl9pPr marL="3886200" indent="-228600" algn="l" defTabSz="914400" rtl="0" eaLnBrk="0" fontAlgn="base" latinLnBrk="0" hangingPunct="0">
              <a:spcBef>
                <a:spcPct val="20000"/>
              </a:spcBef>
              <a:spcAft>
                <a:spcPct val="0"/>
              </a:spcAft>
              <a:buClr>
                <a:schemeClr val="accent1"/>
              </a:buClr>
              <a:buFont typeface="Wingdings" charset="2"/>
              <a:buChar char="§"/>
              <a:defRPr kern="1200">
                <a:solidFill>
                  <a:schemeClr val="tx1"/>
                </a:solidFill>
                <a:latin typeface="Calibri" charset="0"/>
                <a:ea typeface="Arial" charset="0"/>
                <a:cs typeface="Arial" charset="0"/>
              </a:defRPr>
            </a:lvl9pPr>
          </a:lstStyle>
          <a:p>
            <a:pPr>
              <a:buFont typeface="Wingdings" charset="2"/>
              <a:buNone/>
            </a:pPr>
            <a:fld id="{EDC24AF0-0AD5-CB43-877C-3BA5886F01CF}" type="slidenum">
              <a:rPr lang="en-US" altLang="en-US" sz="1067" smtClean="0">
                <a:solidFill>
                  <a:schemeClr val="tx2"/>
                </a:solidFill>
              </a:rPr>
              <a:pPr>
                <a:buFont typeface="Wingdings" charset="2"/>
                <a:buNone/>
              </a:pPr>
              <a:t>‹#›</a:t>
            </a:fld>
            <a:endParaRPr lang="en-US" altLang="en-US" sz="1067" dirty="0">
              <a:solidFill>
                <a:schemeClr val="tx2"/>
              </a:solidFill>
            </a:endParaRPr>
          </a:p>
        </p:txBody>
      </p:sp>
    </p:spTree>
    <p:extLst>
      <p:ext uri="{BB962C8B-B14F-4D97-AF65-F5344CB8AC3E}">
        <p14:creationId xmlns:p14="http://schemas.microsoft.com/office/powerpoint/2010/main" val="2835614341"/>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 section Bullets">
    <p:bg>
      <p:bgPr>
        <a:solidFill>
          <a:schemeClr val="tx1"/>
        </a:solidFill>
        <a:effectLst/>
      </p:bgPr>
    </p:bg>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5B743FE-D289-8947-90C2-D21BBA78131C}"/>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
        <p:nvSpPr>
          <p:cNvPr id="13" name="Rectangle 12">
            <a:extLst>
              <a:ext uri="{FF2B5EF4-FFF2-40B4-BE49-F238E27FC236}">
                <a16:creationId xmlns:a16="http://schemas.microsoft.com/office/drawing/2014/main" id="{B49098E2-1BB5-8E44-ABFE-41EEA33436A5}"/>
              </a:ext>
            </a:extLst>
          </p:cNvPr>
          <p:cNvSpPr/>
          <p:nvPr userDrawn="1"/>
        </p:nvSpPr>
        <p:spPr>
          <a:xfrm>
            <a:off x="-7734" y="0"/>
            <a:ext cx="12199735" cy="976923"/>
          </a:xfrm>
          <a:prstGeom prst="rect">
            <a:avLst/>
          </a:prstGeom>
          <a:gradFill>
            <a:gsLst>
              <a:gs pos="0">
                <a:schemeClr val="tx2"/>
              </a:gs>
              <a:gs pos="55000">
                <a:schemeClr val="bg2"/>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pic>
        <p:nvPicPr>
          <p:cNvPr id="15" name="Picture 14">
            <a:extLst>
              <a:ext uri="{FF2B5EF4-FFF2-40B4-BE49-F238E27FC236}">
                <a16:creationId xmlns:a16="http://schemas.microsoft.com/office/drawing/2014/main" id="{91BD1083-347B-0341-82C1-6DAED4FFB2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18" name="Title 4">
            <a:extLst>
              <a:ext uri="{FF2B5EF4-FFF2-40B4-BE49-F238E27FC236}">
                <a16:creationId xmlns:a16="http://schemas.microsoft.com/office/drawing/2014/main" id="{C80C0C81-C96B-504B-93BB-429CE37D41F8}"/>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0" name="Picture 9">
            <a:extLst>
              <a:ext uri="{FF2B5EF4-FFF2-40B4-BE49-F238E27FC236}">
                <a16:creationId xmlns:a16="http://schemas.microsoft.com/office/drawing/2014/main" id="{987921D7-46AC-7046-B2E3-EF98915976FD}"/>
              </a:ext>
            </a:extLst>
          </p:cNvPr>
          <p:cNvPicPr>
            <a:picLocks noChangeAspect="1"/>
          </p:cNvPicPr>
          <p:nvPr userDrawn="1"/>
        </p:nvPicPr>
        <p:blipFill>
          <a:blip r:embed="rId3">
            <a:alphaModFix amt="34000"/>
          </a:blip>
          <a:stretch>
            <a:fillRect/>
          </a:stretch>
        </p:blipFill>
        <p:spPr>
          <a:xfrm>
            <a:off x="0" y="5769228"/>
            <a:ext cx="5960771" cy="461608"/>
          </a:xfrm>
          <a:prstGeom prst="rect">
            <a:avLst/>
          </a:prstGeom>
        </p:spPr>
      </p:pic>
      <p:sp>
        <p:nvSpPr>
          <p:cNvPr id="3" name="Text Placeholder 2">
            <a:extLst>
              <a:ext uri="{FF2B5EF4-FFF2-40B4-BE49-F238E27FC236}">
                <a16:creationId xmlns:a16="http://schemas.microsoft.com/office/drawing/2014/main" id="{AA38594F-7F29-9745-9256-DDE4CDDB406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bg2"/>
              </a:buClr>
              <a:tabLst/>
              <a:defRPr>
                <a:solidFill>
                  <a:schemeClr val="accent1"/>
                </a:solidFill>
              </a:defRPr>
            </a:lvl1pPr>
            <a:lvl2pPr marL="922844" indent="-313259">
              <a:spcBef>
                <a:spcPts val="0"/>
              </a:spcBef>
              <a:spcAft>
                <a:spcPts val="800"/>
              </a:spcAft>
              <a:buClr>
                <a:schemeClr val="bg2"/>
              </a:buClr>
              <a:tabLst/>
              <a:defRPr>
                <a:solidFill>
                  <a:schemeClr val="accent1"/>
                </a:solidFill>
              </a:defRPr>
            </a:lvl2pPr>
            <a:lvl3pPr marL="1536662" indent="-317492">
              <a:spcBef>
                <a:spcPts val="0"/>
              </a:spcBef>
              <a:spcAft>
                <a:spcPts val="800"/>
              </a:spcAft>
              <a:buClr>
                <a:schemeClr val="bg2"/>
              </a:buClr>
              <a:tabLst/>
              <a:defRPr>
                <a:solidFill>
                  <a:schemeClr val="accent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4861707"/>
      </p:ext>
    </p:extLst>
  </p:cSld>
  <p:clrMapOvr>
    <a:masterClrMapping/>
  </p:clrMapOvr>
  <p:extLst>
    <p:ext uri="{DCECCB84-F9BA-43D5-87BE-67443E8EF086}">
      <p15:sldGuideLst xmlns:p15="http://schemas.microsoft.com/office/powerpoint/2012/main">
        <p15:guide id="1" orient="horz" pos="1620">
          <p15:clr>
            <a:srgbClr val="FBAE40"/>
          </p15:clr>
        </p15:guide>
        <p15:guide id="2" pos="265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ue section intro 2">
    <p:bg>
      <p:bgPr>
        <a:gradFill>
          <a:gsLst>
            <a:gs pos="0">
              <a:schemeClr val="tx2"/>
            </a:gs>
            <a:gs pos="55000">
              <a:schemeClr val="bg2"/>
            </a:gs>
          </a:gsLst>
          <a:lin ang="108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11FB4C-9C7F-3E42-81E8-C61B0C687321}"/>
              </a:ext>
            </a:extLst>
          </p:cNvPr>
          <p:cNvSpPr/>
          <p:nvPr userDrawn="1"/>
        </p:nvSpPr>
        <p:spPr>
          <a:xfrm>
            <a:off x="-7734" y="0"/>
            <a:ext cx="12199735" cy="9769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en-US" sz="2400"/>
          </a:p>
        </p:txBody>
      </p:sp>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bg2"/>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7" name="Slide Number Placeholder 2">
            <a:extLst>
              <a:ext uri="{FF2B5EF4-FFF2-40B4-BE49-F238E27FC236}">
                <a16:creationId xmlns:a16="http://schemas.microsoft.com/office/drawing/2014/main" id="{40F4CC3B-BEA1-C740-94E3-0C3190084FE4}"/>
              </a:ext>
            </a:extLst>
          </p:cNvPr>
          <p:cNvSpPr>
            <a:spLocks noGrp="1"/>
          </p:cNvSpPr>
          <p:nvPr>
            <p:ph type="sldNum" sz="quarter" idx="4294967295"/>
          </p:nvPr>
        </p:nvSpPr>
        <p:spPr>
          <a:xfrm>
            <a:off x="1" y="6556764"/>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279453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6" name="Date Placeholder 3">
            <a:extLst>
              <a:ext uri="{FF2B5EF4-FFF2-40B4-BE49-F238E27FC236}">
                <a16:creationId xmlns:a16="http://schemas.microsoft.com/office/drawing/2014/main" id="{47714176-024E-47A9-A818-0ACB26718A8D}"/>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7" name="Slide Number Placeholder 5">
            <a:extLst>
              <a:ext uri="{FF2B5EF4-FFF2-40B4-BE49-F238E27FC236}">
                <a16:creationId xmlns:a16="http://schemas.microsoft.com/office/drawing/2014/main" id="{BFDB4EE0-1485-43C4-968B-B54DA6E95C6C}"/>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1640703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ue section intro3">
    <p:spTree>
      <p:nvGrpSpPr>
        <p:cNvPr id="1" name=""/>
        <p:cNvGrpSpPr/>
        <p:nvPr/>
      </p:nvGrpSpPr>
      <p:grpSpPr>
        <a:xfrm>
          <a:off x="0" y="0"/>
          <a:ext cx="0" cy="0"/>
          <a:chOff x="0" y="0"/>
          <a:chExt cx="0" cy="0"/>
        </a:xfrm>
      </p:grpSpPr>
      <p:pic>
        <p:nvPicPr>
          <p:cNvPr id="5" name="Picture 4" descr="A picture containing water, sky, outdoor&#10;&#10;Description automatically generated">
            <a:extLst>
              <a:ext uri="{FF2B5EF4-FFF2-40B4-BE49-F238E27FC236}">
                <a16:creationId xmlns:a16="http://schemas.microsoft.com/office/drawing/2014/main" id="{7A450E5C-03AA-9C46-A5C9-E3882861D2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bg2"/>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8D53A518-E670-D94A-907D-10AE4F06E7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1792"/>
            <a:ext cx="1820631" cy="598505"/>
          </a:xfrm>
          <a:prstGeom prst="rect">
            <a:avLst/>
          </a:prstGeom>
        </p:spPr>
      </p:pic>
      <p:sp>
        <p:nvSpPr>
          <p:cNvPr id="6" name="Slide Number Placeholder 2">
            <a:extLst>
              <a:ext uri="{FF2B5EF4-FFF2-40B4-BE49-F238E27FC236}">
                <a16:creationId xmlns:a16="http://schemas.microsoft.com/office/drawing/2014/main" id="{8D13F174-79C1-0E46-B870-DC6649B07BC0}"/>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927445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ue section intro 4">
    <p:bg>
      <p:bgPr>
        <a:gradFill>
          <a:gsLst>
            <a:gs pos="0">
              <a:schemeClr val="tx2"/>
            </a:gs>
            <a:gs pos="55000">
              <a:schemeClr val="bg2"/>
            </a:gs>
          </a:gsLst>
          <a:lin ang="10800000" scaled="0"/>
        </a:gra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310217BA-2A28-D642-B6FE-CD9C3507A0E2}"/>
              </a:ext>
            </a:extLst>
          </p:cNvPr>
          <p:cNvSpPr>
            <a:spLocks noGrp="1"/>
          </p:cNvSpPr>
          <p:nvPr>
            <p:ph type="title"/>
          </p:nvPr>
        </p:nvSpPr>
        <p:spPr>
          <a:xfrm>
            <a:off x="494119" y="118534"/>
            <a:ext cx="9327215" cy="822697"/>
          </a:xfrm>
          <a:noFill/>
        </p:spPr>
        <p:txBody>
          <a:bodyPr vert="horz" lIns="91440" tIns="45720" rIns="91440" bIns="45720" rtlCol="0" anchor="ctr" anchorCtr="0">
            <a:noAutofit/>
          </a:bodyPr>
          <a:lstStyle>
            <a:lvl1pPr>
              <a:defRPr lang="en-US" sz="3733" b="1" i="0" cap="all" baseline="0">
                <a:solidFill>
                  <a:schemeClr val="tx2">
                    <a:lumMod val="25000"/>
                    <a:lumOff val="75000"/>
                  </a:schemeClr>
                </a:solidFill>
                <a:latin typeface="Calibri Light" panose="020F0302020204030204" pitchFamily="34" charset="0"/>
                <a:cs typeface="Calibri Light" panose="020F0302020204030204" pitchFamily="34" charset="0"/>
              </a:defRPr>
            </a:lvl1pPr>
          </a:lstStyle>
          <a:p>
            <a:pPr lvl="0" fontAlgn="auto">
              <a:lnSpc>
                <a:spcPct val="100000"/>
              </a:lnSpc>
              <a:spcAft>
                <a:spcPts val="0"/>
              </a:spcAft>
            </a:pPr>
            <a:r>
              <a:rPr lang="en-US"/>
              <a:t>Click to edit Master title style</a:t>
            </a:r>
          </a:p>
        </p:txBody>
      </p:sp>
      <p:pic>
        <p:nvPicPr>
          <p:cNvPr id="12" name="Picture 11">
            <a:extLst>
              <a:ext uri="{FF2B5EF4-FFF2-40B4-BE49-F238E27FC236}">
                <a16:creationId xmlns:a16="http://schemas.microsoft.com/office/drawing/2014/main" id="{2CB24DB5-4924-B44D-AE24-807D7E132175}"/>
              </a:ext>
            </a:extLst>
          </p:cNvPr>
          <p:cNvPicPr>
            <a:picLocks noChangeAspect="1"/>
          </p:cNvPicPr>
          <p:nvPr userDrawn="1"/>
        </p:nvPicPr>
        <p:blipFill>
          <a:blip r:embed="rId2">
            <a:alphaModFix amt="34000"/>
          </a:blip>
          <a:stretch>
            <a:fillRect/>
          </a:stretch>
        </p:blipFill>
        <p:spPr>
          <a:xfrm>
            <a:off x="0" y="5769228"/>
            <a:ext cx="5960771" cy="461608"/>
          </a:xfrm>
          <a:prstGeom prst="rect">
            <a:avLst/>
          </a:prstGeom>
        </p:spPr>
      </p:pic>
      <p:sp>
        <p:nvSpPr>
          <p:cNvPr id="13" name="Text Placeholder 2">
            <a:extLst>
              <a:ext uri="{FF2B5EF4-FFF2-40B4-BE49-F238E27FC236}">
                <a16:creationId xmlns:a16="http://schemas.microsoft.com/office/drawing/2014/main" id="{BD3CD086-1987-FE46-83A0-05EAF6AB84A4}"/>
              </a:ext>
            </a:extLst>
          </p:cNvPr>
          <p:cNvSpPr>
            <a:spLocks noGrp="1"/>
          </p:cNvSpPr>
          <p:nvPr>
            <p:ph type="body" sz="quarter" idx="10"/>
          </p:nvPr>
        </p:nvSpPr>
        <p:spPr>
          <a:xfrm>
            <a:off x="484308" y="1231900"/>
            <a:ext cx="11353800" cy="4445000"/>
          </a:xfrm>
        </p:spPr>
        <p:txBody>
          <a:bodyPr>
            <a:noAutofit/>
          </a:bodyPr>
          <a:lstStyle>
            <a:lvl1pPr marL="311143" indent="-311143">
              <a:spcBef>
                <a:spcPts val="0"/>
              </a:spcBef>
              <a:spcAft>
                <a:spcPts val="800"/>
              </a:spcAft>
              <a:buClr>
                <a:schemeClr val="tx2">
                  <a:lumMod val="25000"/>
                  <a:lumOff val="75000"/>
                </a:schemeClr>
              </a:buClr>
              <a:tabLst/>
              <a:defRPr>
                <a:solidFill>
                  <a:schemeClr val="tx1"/>
                </a:solidFill>
              </a:defRPr>
            </a:lvl1pPr>
            <a:lvl2pPr marL="922844" indent="-313259">
              <a:spcBef>
                <a:spcPts val="0"/>
              </a:spcBef>
              <a:spcAft>
                <a:spcPts val="800"/>
              </a:spcAft>
              <a:buClr>
                <a:schemeClr val="tx2">
                  <a:lumMod val="25000"/>
                  <a:lumOff val="75000"/>
                </a:schemeClr>
              </a:buClr>
              <a:tabLst/>
              <a:defRPr>
                <a:solidFill>
                  <a:schemeClr val="tx1"/>
                </a:solidFill>
              </a:defRPr>
            </a:lvl2pPr>
            <a:lvl3pPr marL="1536662" indent="-317492">
              <a:spcBef>
                <a:spcPts val="0"/>
              </a:spcBef>
              <a:spcAft>
                <a:spcPts val="800"/>
              </a:spcAft>
              <a:buClr>
                <a:schemeClr val="tx2">
                  <a:lumMod val="25000"/>
                  <a:lumOff val="75000"/>
                </a:schemeClr>
              </a:buClr>
              <a:tabLst/>
              <a:defRPr>
                <a:solidFill>
                  <a:schemeClr val="tx1"/>
                </a:solidFill>
              </a:defRPr>
            </a:lvl3pPr>
            <a:lvl4pPr>
              <a:spcBef>
                <a:spcPts val="0"/>
              </a:spcBef>
              <a:spcAft>
                <a:spcPts val="800"/>
              </a:spcAft>
              <a:buClr>
                <a:schemeClr val="bg2"/>
              </a:buCl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B62DEF42-A77B-3347-BD24-76C2BA856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7450" y="244975"/>
            <a:ext cx="1797049" cy="504000"/>
          </a:xfrm>
          <a:prstGeom prst="rect">
            <a:avLst/>
          </a:prstGeom>
        </p:spPr>
      </p:pic>
      <p:sp>
        <p:nvSpPr>
          <p:cNvPr id="6" name="Slide Number Placeholder 2">
            <a:extLst>
              <a:ext uri="{FF2B5EF4-FFF2-40B4-BE49-F238E27FC236}">
                <a16:creationId xmlns:a16="http://schemas.microsoft.com/office/drawing/2014/main" id="{5C4EB4D6-35DC-BD4C-84C2-F0092645E823}"/>
              </a:ext>
            </a:extLst>
          </p:cNvPr>
          <p:cNvSpPr>
            <a:spLocks noGrp="1"/>
          </p:cNvSpPr>
          <p:nvPr>
            <p:ph type="sldNum" sz="quarter" idx="4294967295"/>
          </p:nvPr>
        </p:nvSpPr>
        <p:spPr>
          <a:xfrm>
            <a:off x="1" y="6546852"/>
            <a:ext cx="512233" cy="247649"/>
          </a:xfrm>
          <a:prstGeom prst="rect">
            <a:avLst/>
          </a:prstGeom>
        </p:spPr>
        <p:txBody>
          <a:bodyPr/>
          <a:lstStyle>
            <a:lvl1pPr>
              <a:spcBef>
                <a:spcPct val="20000"/>
              </a:spcBef>
              <a:buClr>
                <a:schemeClr val="accent1"/>
              </a:buClr>
              <a:buSzPct val="100000"/>
              <a:buFont typeface="Wingdings" charset="2"/>
              <a:buChar char="§"/>
              <a:defRPr sz="2933">
                <a:solidFill>
                  <a:schemeClr val="tx1"/>
                </a:solidFill>
                <a:latin typeface="Calibri" charset="0"/>
              </a:defRPr>
            </a:lvl1pPr>
            <a:lvl2pPr marL="990575" indent="-380990">
              <a:spcBef>
                <a:spcPct val="20000"/>
              </a:spcBef>
              <a:buClr>
                <a:schemeClr val="accent1"/>
              </a:buClr>
              <a:buFont typeface="Wingdings" charset="2"/>
              <a:buChar char="§"/>
              <a:defRPr sz="2667">
                <a:solidFill>
                  <a:schemeClr val="tx1"/>
                </a:solidFill>
                <a:latin typeface="Calibri" charset="0"/>
              </a:defRPr>
            </a:lvl2pPr>
            <a:lvl3pPr marL="1523962" indent="-304792">
              <a:spcBef>
                <a:spcPct val="20000"/>
              </a:spcBef>
              <a:buClr>
                <a:schemeClr val="accent1"/>
              </a:buClr>
              <a:buFont typeface="Wingdings" charset="2"/>
              <a:buChar char="§"/>
              <a:defRPr>
                <a:solidFill>
                  <a:schemeClr val="tx1"/>
                </a:solidFill>
                <a:latin typeface="Calibri" charset="0"/>
              </a:defRPr>
            </a:lvl3pPr>
            <a:lvl4pPr marL="2133547" indent="-304792">
              <a:spcBef>
                <a:spcPct val="20000"/>
              </a:spcBef>
              <a:buClr>
                <a:schemeClr val="accent1"/>
              </a:buClr>
              <a:buFont typeface="Wingdings" charset="2"/>
              <a:buChar char="§"/>
              <a:defRPr>
                <a:solidFill>
                  <a:schemeClr val="tx1"/>
                </a:solidFill>
                <a:latin typeface="Calibri" charset="0"/>
              </a:defRPr>
            </a:lvl4pPr>
            <a:lvl5pPr marL="2743131" indent="-304792">
              <a:spcBef>
                <a:spcPct val="20000"/>
              </a:spcBef>
              <a:buClr>
                <a:schemeClr val="accent1"/>
              </a:buClr>
              <a:buFont typeface="Wingdings" charset="2"/>
              <a:buChar char="§"/>
              <a:defRPr>
                <a:solidFill>
                  <a:schemeClr val="tx1"/>
                </a:solidFill>
                <a:latin typeface="Calibri" charset="0"/>
              </a:defRPr>
            </a:lvl5pPr>
            <a:lvl6pPr marL="335271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6pPr>
            <a:lvl7pPr marL="3962301"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7pPr>
            <a:lvl8pPr marL="4571886"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8pPr>
            <a:lvl9pPr marL="5181470" indent="-304792" eaLnBrk="0" fontAlgn="base" hangingPunct="0">
              <a:spcBef>
                <a:spcPct val="20000"/>
              </a:spcBef>
              <a:spcAft>
                <a:spcPct val="0"/>
              </a:spcAft>
              <a:buClr>
                <a:schemeClr val="accent1"/>
              </a:buClr>
              <a:buFont typeface="Wingdings" charset="2"/>
              <a:buChar char="§"/>
              <a:defRPr>
                <a:solidFill>
                  <a:schemeClr val="tx1"/>
                </a:solidFill>
                <a:latin typeface="Calibri" charset="0"/>
              </a:defRPr>
            </a:lvl9pPr>
          </a:lstStyle>
          <a:p>
            <a:pPr>
              <a:buNone/>
            </a:pPr>
            <a:fld id="{EDC24AF0-0AD5-CB43-877C-3BA5886F01CF}" type="slidenum">
              <a:rPr lang="en-US" altLang="en-US" sz="1067" smtClean="0">
                <a:solidFill>
                  <a:schemeClr val="tx2"/>
                </a:solidFill>
              </a:rPr>
              <a:pPr>
                <a:buNone/>
              </a:pPr>
              <a:t>‹#›</a:t>
            </a:fld>
            <a:endParaRPr lang="en-US" altLang="en-US" sz="1067">
              <a:solidFill>
                <a:schemeClr val="tx2"/>
              </a:solidFill>
            </a:endParaRPr>
          </a:p>
        </p:txBody>
      </p:sp>
    </p:spTree>
    <p:extLst>
      <p:ext uri="{BB962C8B-B14F-4D97-AF65-F5344CB8AC3E}">
        <p14:creationId xmlns:p14="http://schemas.microsoft.com/office/powerpoint/2010/main" val="3990081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Grey section intro">
    <p:spTree>
      <p:nvGrpSpPr>
        <p:cNvPr id="1" name=""/>
        <p:cNvGrpSpPr/>
        <p:nvPr/>
      </p:nvGrpSpPr>
      <p:grpSpPr>
        <a:xfrm>
          <a:off x="0" y="0"/>
          <a:ext cx="0" cy="0"/>
          <a:chOff x="0" y="0"/>
          <a:chExt cx="0" cy="0"/>
        </a:xfrm>
      </p:grpSpPr>
      <p:pic>
        <p:nvPicPr>
          <p:cNvPr id="9" name="Picture 8" descr="A picture containing wall, person, indoor&#10;&#10;Description automatically generated">
            <a:extLst>
              <a:ext uri="{FF2B5EF4-FFF2-40B4-BE49-F238E27FC236}">
                <a16:creationId xmlns:a16="http://schemas.microsoft.com/office/drawing/2014/main" id="{F2B9C6EF-D97A-3443-ADFF-98855B7FB9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E5E78A-6A6B-1148-A9F4-E0EE301C21D6}"/>
              </a:ext>
            </a:extLst>
          </p:cNvPr>
          <p:cNvPicPr>
            <a:picLocks noChangeAspect="1"/>
          </p:cNvPicPr>
          <p:nvPr userDrawn="1"/>
        </p:nvPicPr>
        <p:blipFill>
          <a:blip r:embed="rId3"/>
          <a:stretch>
            <a:fillRect/>
          </a:stretch>
        </p:blipFill>
        <p:spPr>
          <a:xfrm>
            <a:off x="5807234" y="3729317"/>
            <a:ext cx="5574428" cy="1294292"/>
          </a:xfrm>
          <a:prstGeom prst="rect">
            <a:avLst/>
          </a:prstGeom>
        </p:spPr>
      </p:pic>
      <p:pic>
        <p:nvPicPr>
          <p:cNvPr id="6" name="Picture 5">
            <a:extLst>
              <a:ext uri="{FF2B5EF4-FFF2-40B4-BE49-F238E27FC236}">
                <a16:creationId xmlns:a16="http://schemas.microsoft.com/office/drawing/2014/main" id="{4D10F2D3-8EF2-7543-8BB5-DFA3D937C474}"/>
              </a:ext>
            </a:extLst>
          </p:cNvPr>
          <p:cNvPicPr>
            <a:picLocks noChangeAspect="1"/>
          </p:cNvPicPr>
          <p:nvPr userDrawn="1"/>
        </p:nvPicPr>
        <p:blipFill>
          <a:blip r:embed="rId4">
            <a:alphaModFix amt="10000"/>
          </a:blip>
          <a:stretch>
            <a:fillRect/>
          </a:stretch>
        </p:blipFill>
        <p:spPr>
          <a:xfrm>
            <a:off x="4350566" y="832413"/>
            <a:ext cx="5290145" cy="409675"/>
          </a:xfrm>
          <a:prstGeom prst="rect">
            <a:avLst/>
          </a:prstGeom>
        </p:spPr>
      </p:pic>
      <p:sp>
        <p:nvSpPr>
          <p:cNvPr id="10" name="Title 8">
            <a:extLst>
              <a:ext uri="{FF2B5EF4-FFF2-40B4-BE49-F238E27FC236}">
                <a16:creationId xmlns:a16="http://schemas.microsoft.com/office/drawing/2014/main" id="{5F09D68A-0C8B-594E-8DD7-071650375C4F}"/>
              </a:ext>
            </a:extLst>
          </p:cNvPr>
          <p:cNvSpPr>
            <a:spLocks noGrp="1"/>
          </p:cNvSpPr>
          <p:nvPr>
            <p:ph type="title" hasCustomPrompt="1"/>
          </p:nvPr>
        </p:nvSpPr>
        <p:spPr>
          <a:xfrm>
            <a:off x="4430162" y="5048361"/>
            <a:ext cx="6918220" cy="924297"/>
          </a:xfrm>
          <a:noFill/>
        </p:spPr>
        <p:txBody>
          <a:bodyPr vert="horz" lIns="91440" tIns="45720" rIns="91440" bIns="45720" rtlCol="0" anchor="t" anchorCtr="0">
            <a:noAutofit/>
          </a:bodyPr>
          <a:lstStyle>
            <a:lvl1pPr algn="r">
              <a:defRPr lang="en-US" sz="3733" b="1" i="0" cap="all" baseline="0">
                <a:solidFill>
                  <a:schemeClr val="tx1"/>
                </a:solidFill>
                <a:latin typeface="Calibri Light" panose="020F0302020204030204" pitchFamily="34" charset="0"/>
                <a:cs typeface="Calibri Light" panose="020F0302020204030204" pitchFamily="34" charset="0"/>
              </a:defRPr>
            </a:lvl1pPr>
          </a:lstStyle>
          <a:p>
            <a:pPr lvl="0" algn="r" fontAlgn="auto">
              <a:lnSpc>
                <a:spcPct val="100000"/>
              </a:lnSpc>
              <a:spcAft>
                <a:spcPts val="0"/>
              </a:spcAft>
            </a:pPr>
            <a:r>
              <a:rPr lang="en-US"/>
              <a:t>CLICK TO EDIT MASTER TITLE STYLE</a:t>
            </a:r>
          </a:p>
        </p:txBody>
      </p:sp>
    </p:spTree>
    <p:extLst>
      <p:ext uri="{BB962C8B-B14F-4D97-AF65-F5344CB8AC3E}">
        <p14:creationId xmlns:p14="http://schemas.microsoft.com/office/powerpoint/2010/main" val="42287568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Grey section GRAD">
    <p:spTree>
      <p:nvGrpSpPr>
        <p:cNvPr id="1" name=""/>
        <p:cNvGrpSpPr/>
        <p:nvPr/>
      </p:nvGrpSpPr>
      <p:grpSpPr>
        <a:xfrm>
          <a:off x="0" y="0"/>
          <a:ext cx="0" cy="0"/>
          <a:chOff x="0" y="0"/>
          <a:chExt cx="0" cy="0"/>
        </a:xfrm>
      </p:grpSpPr>
      <p:pic>
        <p:nvPicPr>
          <p:cNvPr id="5" name="Picture 4" descr="A picture containing snow, outdoor, man, photo&#10;&#10;Description automatically generated">
            <a:extLst>
              <a:ext uri="{FF2B5EF4-FFF2-40B4-BE49-F238E27FC236}">
                <a16:creationId xmlns:a16="http://schemas.microsoft.com/office/drawing/2014/main" id="{E70AF7CF-0EB2-9447-BDC9-41CF1955B8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824"/>
            <a:ext cx="12192000" cy="6858000"/>
          </a:xfrm>
          <a:prstGeom prst="rect">
            <a:avLst/>
          </a:prstGeom>
        </p:spPr>
      </p:pic>
    </p:spTree>
    <p:extLst>
      <p:ext uri="{BB962C8B-B14F-4D97-AF65-F5344CB8AC3E}">
        <p14:creationId xmlns:p14="http://schemas.microsoft.com/office/powerpoint/2010/main" val="1924388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ue logo slid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02FD07-05E1-CB43-B1DB-B44FE10A73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12192000" cy="6858000"/>
          </a:xfrm>
          <a:prstGeom prst="rect">
            <a:avLst/>
          </a:prstGeom>
        </p:spPr>
      </p:pic>
      <p:sp>
        <p:nvSpPr>
          <p:cNvPr id="5" name="Rectangle 4">
            <a:extLst>
              <a:ext uri="{FF2B5EF4-FFF2-40B4-BE49-F238E27FC236}">
                <a16:creationId xmlns:a16="http://schemas.microsoft.com/office/drawing/2014/main" id="{21AE3D0D-19D4-F34A-8391-332BB5DB9A19}"/>
              </a:ext>
            </a:extLst>
          </p:cNvPr>
          <p:cNvSpPr/>
          <p:nvPr userDrawn="1"/>
        </p:nvSpPr>
        <p:spPr>
          <a:xfrm>
            <a:off x="1" y="1758990"/>
            <a:ext cx="12216801" cy="2570005"/>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132D98F2-DE23-6840-B8F6-57AF5FFE706A}"/>
              </a:ext>
            </a:extLst>
          </p:cNvPr>
          <p:cNvPicPr>
            <a:picLocks noChangeAspect="1"/>
          </p:cNvPicPr>
          <p:nvPr userDrawn="1"/>
        </p:nvPicPr>
        <p:blipFill>
          <a:blip r:embed="rId3"/>
          <a:stretch>
            <a:fillRect/>
          </a:stretch>
        </p:blipFill>
        <p:spPr>
          <a:xfrm>
            <a:off x="3117438" y="2064833"/>
            <a:ext cx="5957121" cy="1958319"/>
          </a:xfrm>
          <a:prstGeom prst="rect">
            <a:avLst/>
          </a:prstGeom>
        </p:spPr>
      </p:pic>
      <p:sp>
        <p:nvSpPr>
          <p:cNvPr id="2" name="Title 1">
            <a:extLst>
              <a:ext uri="{FF2B5EF4-FFF2-40B4-BE49-F238E27FC236}">
                <a16:creationId xmlns:a16="http://schemas.microsoft.com/office/drawing/2014/main" id="{6593E403-30FA-8242-BE9B-7E8CC4573FD7}"/>
              </a:ext>
            </a:extLst>
          </p:cNvPr>
          <p:cNvSpPr>
            <a:spLocks noGrp="1"/>
          </p:cNvSpPr>
          <p:nvPr>
            <p:ph type="title"/>
          </p:nvPr>
        </p:nvSpPr>
        <p:spPr>
          <a:xfrm>
            <a:off x="458839" y="4383536"/>
            <a:ext cx="11217288" cy="924297"/>
          </a:xfrm>
          <a:noFill/>
        </p:spPr>
        <p:txBody>
          <a:bodyPr>
            <a:noAutofit/>
          </a:bodyPr>
          <a:lstStyle>
            <a:lvl1pPr algn="ctr">
              <a:lnSpc>
                <a:spcPct val="100000"/>
              </a:lnSpc>
              <a:defRPr sz="4267">
                <a:solidFill>
                  <a:schemeClr val="tx1"/>
                </a:solidFill>
              </a:defRPr>
            </a:lvl1pPr>
          </a:lstStyle>
          <a:p>
            <a:r>
              <a:rPr lang="en-US"/>
              <a:t>Click to edit Master title style</a:t>
            </a:r>
          </a:p>
        </p:txBody>
      </p:sp>
    </p:spTree>
    <p:extLst>
      <p:ext uri="{BB962C8B-B14F-4D97-AF65-F5344CB8AC3E}">
        <p14:creationId xmlns:p14="http://schemas.microsoft.com/office/powerpoint/2010/main" val="525777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44AA8C-F99A-F04C-842A-BBAA35292329}"/>
              </a:ext>
            </a:extLst>
          </p:cNvPr>
          <p:cNvSpPr>
            <a:spLocks noGrp="1"/>
          </p:cNvSpPr>
          <p:nvPr>
            <p:ph type="sldNum" sz="quarter" idx="10"/>
          </p:nvPr>
        </p:nvSpPr>
        <p:spPr/>
        <p:txBody>
          <a:bodyPr/>
          <a:lstStyle/>
          <a:p>
            <a:pPr>
              <a:defRPr/>
            </a:pPr>
            <a:fld id="{10B191B6-11A3-E143-AF05-5988597D7388}" type="slidenum">
              <a:rPr lang="en-US" altLang="en-US" smtClean="0"/>
              <a:pPr>
                <a:defRPr/>
              </a:pPr>
              <a:t>‹#›</a:t>
            </a:fld>
            <a:endParaRPr lang="en-US" altLang="en-US"/>
          </a:p>
        </p:txBody>
      </p:sp>
    </p:spTree>
    <p:extLst>
      <p:ext uri="{BB962C8B-B14F-4D97-AF65-F5344CB8AC3E}">
        <p14:creationId xmlns:p14="http://schemas.microsoft.com/office/powerpoint/2010/main" val="2750631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0" y="6492876"/>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48800" y="6492876"/>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39848814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9ED8F3-2D52-44DA-8159-1DCB2867E864}"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1430289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9ED8F3-2D52-44DA-8159-1DCB2867E864}"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23831107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9ED8F3-2D52-44DA-8159-1DCB2867E864}"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142295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5" name="Date Placeholder 3">
            <a:extLst>
              <a:ext uri="{FF2B5EF4-FFF2-40B4-BE49-F238E27FC236}">
                <a16:creationId xmlns:a16="http://schemas.microsoft.com/office/drawing/2014/main" id="{163BA779-ACCE-4E55-9092-E6592FC5B4E7}"/>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6" name="Slide Number Placeholder 5">
            <a:extLst>
              <a:ext uri="{FF2B5EF4-FFF2-40B4-BE49-F238E27FC236}">
                <a16:creationId xmlns:a16="http://schemas.microsoft.com/office/drawing/2014/main" id="{6FDD5C45-1053-4042-AB72-4BD5A2EBB9EA}"/>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3196357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9ED8F3-2D52-44DA-8159-1DCB2867E864}"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2709673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9ED8F3-2D52-44DA-8159-1DCB2867E864}" type="datetimeFigureOut">
              <a:rPr lang="en-US" smtClean="0"/>
              <a:t>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3005039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9ED8F3-2D52-44DA-8159-1DCB2867E864}" type="datetimeFigureOut">
              <a:rPr lang="en-US" smtClean="0"/>
              <a:t>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31989020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9ED8F3-2D52-44DA-8159-1DCB2867E864}" type="datetimeFigureOut">
              <a:rPr lang="en-US" smtClean="0"/>
              <a:t>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372828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9ED8F3-2D52-44DA-8159-1DCB2867E864}"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28354957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9ED8F3-2D52-44DA-8159-1DCB2867E864}"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381772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9ED8F3-2D52-44DA-8159-1DCB2867E864}"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2399721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9ED8F3-2D52-44DA-8159-1DCB2867E864}"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BD714-AC6C-452C-A253-186BEF7278A3}" type="slidenum">
              <a:rPr lang="en-US" smtClean="0"/>
              <a:t>‹#›</a:t>
            </a:fld>
            <a:endParaRPr lang="en-US"/>
          </a:p>
        </p:txBody>
      </p:sp>
    </p:spTree>
    <p:extLst>
      <p:ext uri="{BB962C8B-B14F-4D97-AF65-F5344CB8AC3E}">
        <p14:creationId xmlns:p14="http://schemas.microsoft.com/office/powerpoint/2010/main" val="26293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8" name="Date Placeholder 3">
            <a:extLst>
              <a:ext uri="{FF2B5EF4-FFF2-40B4-BE49-F238E27FC236}">
                <a16:creationId xmlns:a16="http://schemas.microsoft.com/office/drawing/2014/main" id="{74702CDE-FBF8-403B-84D9-79BC62086B89}"/>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9" name="Slide Number Placeholder 5">
            <a:extLst>
              <a:ext uri="{FF2B5EF4-FFF2-40B4-BE49-F238E27FC236}">
                <a16:creationId xmlns:a16="http://schemas.microsoft.com/office/drawing/2014/main" id="{92AB3601-2AC0-442C-B973-541443DE4545}"/>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332146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8" name="Date Placeholder 3">
            <a:extLst>
              <a:ext uri="{FF2B5EF4-FFF2-40B4-BE49-F238E27FC236}">
                <a16:creationId xmlns:a16="http://schemas.microsoft.com/office/drawing/2014/main" id="{A3D4B053-5EE5-4606-AFB3-4D0BEC190BBC}"/>
              </a:ext>
            </a:extLst>
          </p:cNvPr>
          <p:cNvSpPr>
            <a:spLocks noGrp="1"/>
          </p:cNvSpPr>
          <p:nvPr>
            <p:ph type="dt" sz="half" idx="10"/>
          </p:nvPr>
        </p:nvSpPr>
        <p:spPr>
          <a:xfrm>
            <a:off x="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Thursday, January 09, 2020</a:t>
            </a:r>
          </a:p>
        </p:txBody>
      </p:sp>
      <p:sp>
        <p:nvSpPr>
          <p:cNvPr id="9" name="Slide Number Placeholder 5">
            <a:extLst>
              <a:ext uri="{FF2B5EF4-FFF2-40B4-BE49-F238E27FC236}">
                <a16:creationId xmlns:a16="http://schemas.microsoft.com/office/drawing/2014/main" id="{55E26D59-5BE9-47C9-92FB-5E1A24D392F8}"/>
              </a:ext>
            </a:extLst>
          </p:cNvPr>
          <p:cNvSpPr>
            <a:spLocks noGrp="1"/>
          </p:cNvSpPr>
          <p:nvPr>
            <p:ph type="sldNum" sz="quarter" idx="12"/>
          </p:nvPr>
        </p:nvSpPr>
        <p:spPr>
          <a:xfrm>
            <a:off x="9448800" y="6492875"/>
            <a:ext cx="2743200" cy="365125"/>
          </a:xfrm>
        </p:spPr>
        <p:txBody>
          <a:bodyPr/>
          <a:lstStyle>
            <a:lvl1pPr>
              <a:defRPr>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64512610-646B-4C49-B142-45DCBBFD3969}" type="slidenum">
              <a:rPr lang="en-US" smtClean="0"/>
              <a:pPr/>
              <a:t>‹#›</a:t>
            </a:fld>
            <a:endParaRPr lang="en-US" dirty="0"/>
          </a:p>
        </p:txBody>
      </p:sp>
    </p:spTree>
    <p:extLst>
      <p:ext uri="{BB962C8B-B14F-4D97-AF65-F5344CB8AC3E}">
        <p14:creationId xmlns:p14="http://schemas.microsoft.com/office/powerpoint/2010/main" val="2247344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Thursday, January 09, 2020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12610-646B-4C49-B142-45DCBBFD3969}" type="slidenum">
              <a:rPr lang="en-US" smtClean="0"/>
              <a:t>‹#›</a:t>
            </a:fld>
            <a:endParaRPr lang="en-US" dirty="0"/>
          </a:p>
        </p:txBody>
      </p:sp>
    </p:spTree>
    <p:extLst>
      <p:ext uri="{BB962C8B-B14F-4D97-AF65-F5344CB8AC3E}">
        <p14:creationId xmlns:p14="http://schemas.microsoft.com/office/powerpoint/2010/main" val="262707178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2784" y="1226464"/>
            <a:ext cx="10749615" cy="485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Slide Number Placeholder 5"/>
          <p:cNvSpPr>
            <a:spLocks noGrp="1"/>
          </p:cNvSpPr>
          <p:nvPr>
            <p:ph type="sldNum" sz="quarter" idx="4"/>
          </p:nvPr>
        </p:nvSpPr>
        <p:spPr>
          <a:xfrm>
            <a:off x="-7734" y="6546830"/>
            <a:ext cx="511196" cy="248685"/>
          </a:xfrm>
          <a:prstGeom prst="rect">
            <a:avLst/>
          </a:prstGeom>
        </p:spPr>
        <p:txBody>
          <a:bodyPr vert="horz" lIns="91440" tIns="45720" rIns="91440" bIns="45720" rtlCol="0" anchor="ctr"/>
          <a:lstStyle>
            <a:lvl1pPr algn="ctr">
              <a:defRPr sz="1067" baseline="0">
                <a:solidFill>
                  <a:schemeClr val="bg1">
                    <a:lumMod val="65000"/>
                  </a:schemeClr>
                </a:solidFill>
                <a:latin typeface="+mj-lt"/>
              </a:defRPr>
            </a:lvl1pPr>
          </a:lstStyle>
          <a:p>
            <a:pPr>
              <a:defRPr/>
            </a:pPr>
            <a:fld id="{10B191B6-11A3-E143-AF05-5988597D7388}" type="slidenum">
              <a:rPr lang="en-US" altLang="en-US" smtClean="0"/>
              <a:pPr>
                <a:defRPr/>
              </a:pPr>
              <a:t>‹#›</a:t>
            </a:fld>
            <a:endParaRPr lang="en-US" altLang="en-US"/>
          </a:p>
        </p:txBody>
      </p:sp>
      <p:sp>
        <p:nvSpPr>
          <p:cNvPr id="2" name="Title Placeholder 1"/>
          <p:cNvSpPr>
            <a:spLocks noGrp="1"/>
          </p:cNvSpPr>
          <p:nvPr>
            <p:ph type="title"/>
          </p:nvPr>
        </p:nvSpPr>
        <p:spPr>
          <a:xfrm>
            <a:off x="832785" y="280205"/>
            <a:ext cx="10515600" cy="924297"/>
          </a:xfrm>
          <a:prstGeom prst="rect">
            <a:avLst/>
          </a:prstGeom>
          <a:solidFill>
            <a:schemeClr val="tx1"/>
          </a:solidFill>
        </p:spPr>
        <p:txBody>
          <a:bodyPr vert="horz" lIns="91440" tIns="45720" rIns="91440" bIns="45720" rtlCol="0" anchor="t" anchorCtr="0">
            <a:normAutofit/>
          </a:bodyPr>
          <a:lstStyle/>
          <a:p>
            <a:r>
              <a:rPr lang="en-US"/>
              <a:t>Click to edit Master title style</a:t>
            </a:r>
          </a:p>
        </p:txBody>
      </p:sp>
    </p:spTree>
    <p:extLst>
      <p:ext uri="{BB962C8B-B14F-4D97-AF65-F5344CB8AC3E}">
        <p14:creationId xmlns:p14="http://schemas.microsoft.com/office/powerpoint/2010/main" val="394287202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Lst>
  <p:hf hdr="0" ftr="0" dt="0"/>
  <p:txStyles>
    <p:titleStyle>
      <a:lvl1pPr algn="l" defTabSz="609585" rtl="0" eaLnBrk="1" latinLnBrk="0" hangingPunct="1">
        <a:lnSpc>
          <a:spcPct val="80000"/>
        </a:lnSpc>
        <a:spcBef>
          <a:spcPct val="0"/>
        </a:spcBef>
        <a:buNone/>
        <a:defRPr sz="5333" kern="1200" baseline="0">
          <a:solidFill>
            <a:schemeClr val="accent1"/>
          </a:solidFill>
          <a:latin typeface="+mj-lt"/>
          <a:ea typeface="+mj-ea"/>
          <a:cs typeface="+mj-cs"/>
        </a:defRPr>
      </a:lvl1pPr>
    </p:titleStyle>
    <p:bodyStyle>
      <a:lvl1pPr marL="220128" indent="-220128" algn="l" defTabSz="609585" rtl="0" eaLnBrk="1" latinLnBrk="0" hangingPunct="1">
        <a:spcBef>
          <a:spcPct val="20000"/>
        </a:spcBef>
        <a:buClr>
          <a:schemeClr val="accent1"/>
        </a:buClr>
        <a:buSzPct val="100000"/>
        <a:buFont typeface="Wingdings" charset="2"/>
        <a:buChar char="§"/>
        <a:tabLst/>
        <a:defRPr sz="2400" kern="1200">
          <a:solidFill>
            <a:schemeClr val="tx2"/>
          </a:solidFill>
          <a:latin typeface="+mn-lt"/>
          <a:ea typeface="+mn-ea"/>
          <a:cs typeface="+mn-cs"/>
        </a:defRPr>
      </a:lvl1pPr>
      <a:lvl2pPr marL="829713" indent="-220128" algn="l" defTabSz="609585" rtl="0" eaLnBrk="1" latinLnBrk="0" hangingPunct="1">
        <a:spcBef>
          <a:spcPct val="20000"/>
        </a:spcBef>
        <a:buClr>
          <a:schemeClr val="accent1"/>
        </a:buClr>
        <a:buFont typeface="Wingdings" charset="2"/>
        <a:buChar char="§"/>
        <a:tabLst/>
        <a:defRPr sz="2133" kern="1200">
          <a:solidFill>
            <a:schemeClr val="tx2"/>
          </a:solidFill>
          <a:latin typeface="+mn-lt"/>
          <a:ea typeface="+mn-ea"/>
          <a:cs typeface="+mn-cs"/>
        </a:defRPr>
      </a:lvl2pPr>
      <a:lvl3pPr marL="1439297" indent="-220128" algn="l" defTabSz="609585" rtl="0" eaLnBrk="1" latinLnBrk="0" hangingPunct="1">
        <a:spcBef>
          <a:spcPct val="20000"/>
        </a:spcBef>
        <a:buClr>
          <a:schemeClr val="accent1"/>
        </a:buClr>
        <a:buFont typeface="Wingdings" charset="2"/>
        <a:buChar char="§"/>
        <a:tabLst/>
        <a:defRPr sz="1867" kern="1200">
          <a:solidFill>
            <a:schemeClr val="tx2"/>
          </a:solidFill>
          <a:latin typeface="+mn-lt"/>
          <a:ea typeface="+mn-ea"/>
          <a:cs typeface="+mn-cs"/>
        </a:defRPr>
      </a:lvl3pPr>
      <a:lvl4pPr marL="2048882" indent="-220128" algn="l" defTabSz="609585" rtl="0" eaLnBrk="1" latinLnBrk="0" hangingPunct="1">
        <a:spcBef>
          <a:spcPct val="20000"/>
        </a:spcBef>
        <a:buClr>
          <a:schemeClr val="accent1"/>
        </a:buClr>
        <a:buFont typeface="Wingdings" charset="2"/>
        <a:buChar char="§"/>
        <a:tabLst/>
        <a:defRPr sz="1600" kern="1200">
          <a:solidFill>
            <a:schemeClr val="tx2"/>
          </a:solidFill>
          <a:latin typeface="+mn-lt"/>
          <a:ea typeface="+mn-ea"/>
          <a:cs typeface="+mn-cs"/>
        </a:defRPr>
      </a:lvl4pPr>
      <a:lvl5pPr marL="2743131" indent="-304792" algn="l" defTabSz="609585" rtl="0" eaLnBrk="1" latinLnBrk="0" hangingPunct="1">
        <a:spcBef>
          <a:spcPct val="20000"/>
        </a:spcBef>
        <a:buClr>
          <a:schemeClr val="accent1"/>
        </a:buClr>
        <a:buFont typeface="Wingdings" charset="2"/>
        <a:buChar char="§"/>
        <a:defRPr sz="2400" kern="120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ED8F3-2D52-44DA-8159-1DCB2867E864}" type="datetimeFigureOut">
              <a:rPr lang="en-US" smtClean="0"/>
              <a:t>1/9/2020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BD714-AC6C-452C-A253-186BEF7278A3}" type="slidenum">
              <a:rPr lang="en-US" smtClean="0"/>
              <a:t>‹#›</a:t>
            </a:fld>
            <a:endParaRPr lang="en-US"/>
          </a:p>
        </p:txBody>
      </p:sp>
    </p:spTree>
    <p:extLst>
      <p:ext uri="{BB962C8B-B14F-4D97-AF65-F5344CB8AC3E}">
        <p14:creationId xmlns:p14="http://schemas.microsoft.com/office/powerpoint/2010/main" val="83515206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jpg"/><Relationship Id="rId7" Type="http://schemas.openxmlformats.org/officeDocument/2006/relationships/image" Target="../media/image43.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1.gif"/><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7.svg"/><Relationship Id="rId3" Type="http://schemas.openxmlformats.org/officeDocument/2006/relationships/image" Target="../media/image49.sv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19.xml"/><Relationship Id="rId6" Type="http://schemas.openxmlformats.org/officeDocument/2006/relationships/hyperlink" Target="https://www.cisecurity.org/controls/" TargetMode="External"/><Relationship Id="rId11" Type="http://schemas.openxmlformats.org/officeDocument/2006/relationships/image" Target="../media/image55.svg"/><Relationship Id="rId5" Type="http://schemas.openxmlformats.org/officeDocument/2006/relationships/image" Target="../media/image51.sv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hyperlink" Target="https://enterprise.verizon.com/resources/reports/dbir/"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hyperlink" Target="https://www.cisecurity.org/controls/continuous-vulnerability-management/"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hyperlink" Target="https://www.cisecurity.org/controls/continuous-vulnerability-management/"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hyperlink" Target="https://www.cisecurity.org/controls/implement-a-security-awareness-and-training-program/" TargetMode="Externa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jpg"/><Relationship Id="rId7" Type="http://schemas.openxmlformats.org/officeDocument/2006/relationships/image" Target="../media/image43.jp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1.gif"/><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jpg"/><Relationship Id="rId7" Type="http://schemas.openxmlformats.org/officeDocument/2006/relationships/image" Target="../media/image43.jp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1.gif"/><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hyperlink" Target="http://theknowledgegroup.org/"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theknowledgegroup.org/all-events-lis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gif"/></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66682FA-B3FF-4EC6-835B-637C47298A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173598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7D67F-F0C8-4AB0-8341-E6B27055B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10</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54" name="Group 53"/>
          <p:cNvGrpSpPr/>
          <p:nvPr/>
        </p:nvGrpSpPr>
        <p:grpSpPr>
          <a:xfrm>
            <a:off x="6344305" y="1269350"/>
            <a:ext cx="5077856" cy="951106"/>
            <a:chOff x="1886184" y="3974755"/>
            <a:chExt cx="5945144" cy="1113553"/>
          </a:xfrm>
        </p:grpSpPr>
        <p:grpSp>
          <p:nvGrpSpPr>
            <p:cNvPr id="55" name="Group 54"/>
            <p:cNvGrpSpPr/>
            <p:nvPr/>
          </p:nvGrpSpPr>
          <p:grpSpPr>
            <a:xfrm>
              <a:off x="1886184" y="3974755"/>
              <a:ext cx="3662568" cy="1113553"/>
              <a:chOff x="-293044" y="2353135"/>
              <a:chExt cx="3662568" cy="1113553"/>
            </a:xfrm>
          </p:grpSpPr>
          <p:sp>
            <p:nvSpPr>
              <p:cNvPr id="58" name="Rectangle 3"/>
              <p:cNvSpPr>
                <a:spLocks noChangeArrowheads="1"/>
              </p:cNvSpPr>
              <p:nvPr/>
            </p:nvSpPr>
            <p:spPr bwMode="auto">
              <a:xfrm>
                <a:off x="923002" y="2516928"/>
                <a:ext cx="2446522" cy="6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rgbClr val="000000"/>
                    </a:solidFill>
                    <a:latin typeface="Open Sans" panose="020B0604020202020204" charset="0"/>
                    <a:ea typeface="Open Sans" panose="020B0604020202020204" charset="0"/>
                    <a:cs typeface="Open Sans" panose="020B0604020202020204" charset="0"/>
                  </a:rPr>
                  <a:t>Katie McCullough</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Chief Information Security Officer</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OneNeck IT Solutions LLC</a:t>
                </a:r>
                <a:endParaRPr lang="en-PH" sz="1000" dirty="0">
                  <a:solidFill>
                    <a:srgbClr val="000000"/>
                  </a:solidFill>
                  <a:latin typeface="Open Sans" panose="020B0604020202020204" charset="0"/>
                  <a:ea typeface="Open Sans" panose="020B0604020202020204" charset="0"/>
                  <a:cs typeface="Open Sans" panose="020B0604020202020204" charset="0"/>
                </a:endParaRPr>
              </a:p>
            </p:txBody>
          </p:sp>
          <p:pic>
            <p:nvPicPr>
              <p:cNvPr id="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93044" y="2353135"/>
                <a:ext cx="1113553" cy="1113553"/>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56" name="Picture 55"/>
            <p:cNvPicPr>
              <a:picLocks noChangeAspect="1"/>
            </p:cNvPicPr>
            <p:nvPr/>
          </p:nvPicPr>
          <p:blipFill>
            <a:blip r:embed="rId4">
              <a:extLst>
                <a:ext uri="{28A0092B-C50C-407E-A947-70E740481C1C}">
                  <a14:useLocalDpi xmlns:a14="http://schemas.microsoft.com/office/drawing/2010/main" val="0"/>
                </a:ext>
              </a:extLst>
            </a:blip>
            <a:srcRect/>
            <a:stretch/>
          </p:blipFill>
          <p:spPr>
            <a:xfrm>
              <a:off x="5888624" y="4166038"/>
              <a:ext cx="1942704" cy="641092"/>
            </a:xfrm>
            <a:prstGeom prst="rect">
              <a:avLst/>
            </a:prstGeom>
          </p:spPr>
        </p:pic>
      </p:grpSp>
      <p:sp>
        <p:nvSpPr>
          <p:cNvPr id="15" name="Date Placeholder 14">
            <a:extLst>
              <a:ext uri="{FF2B5EF4-FFF2-40B4-BE49-F238E27FC236}">
                <a16:creationId xmlns:a16="http://schemas.microsoft.com/office/drawing/2014/main" id="{F453D370-3FA6-41BD-B1BC-FB68B5B24E27}"/>
              </a:ext>
            </a:extLst>
          </p:cNvPr>
          <p:cNvSpPr>
            <a:spLocks noGrp="1"/>
          </p:cNvSpPr>
          <p:nvPr>
            <p:ph type="dt" sz="half" idx="10"/>
          </p:nvPr>
        </p:nvSpPr>
        <p:spPr/>
        <p:txBody>
          <a:bodyPr/>
          <a:lstStyle/>
          <a:p>
            <a:r>
              <a:rPr lang="en-US" dirty="0"/>
              <a:t>Thursday, January 09, 2020</a:t>
            </a:r>
          </a:p>
        </p:txBody>
      </p:sp>
      <p:sp>
        <p:nvSpPr>
          <p:cNvPr id="22" name="TextBox 21">
            <a:extLst>
              <a:ext uri="{FF2B5EF4-FFF2-40B4-BE49-F238E27FC236}">
                <a16:creationId xmlns:a16="http://schemas.microsoft.com/office/drawing/2014/main" id="{D748F9E4-740D-4758-9621-1E49A8EAEB42}"/>
              </a:ext>
            </a:extLst>
          </p:cNvPr>
          <p:cNvSpPr txBox="1"/>
          <p:nvPr/>
        </p:nvSpPr>
        <p:spPr>
          <a:xfrm>
            <a:off x="191385" y="2393475"/>
            <a:ext cx="5724299" cy="1293687"/>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lnSpc>
                <a:spcPts val="3200"/>
              </a:lnSpc>
            </a:pPr>
            <a:r>
              <a:rPr lang="en-US" sz="24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lnSpc>
                <a:spcPts val="3200"/>
              </a:lnSpc>
            </a:pPr>
            <a:r>
              <a:rPr lang="en-GB" sz="24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4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nvGrpSpPr>
          <p:cNvPr id="2" name="Group 1">
            <a:extLst>
              <a:ext uri="{FF2B5EF4-FFF2-40B4-BE49-F238E27FC236}">
                <a16:creationId xmlns:a16="http://schemas.microsoft.com/office/drawing/2014/main" id="{B0FE66AC-40A6-4F5B-A3E4-29CF8D16807A}"/>
              </a:ext>
            </a:extLst>
          </p:cNvPr>
          <p:cNvGrpSpPr/>
          <p:nvPr/>
        </p:nvGrpSpPr>
        <p:grpSpPr>
          <a:xfrm>
            <a:off x="6344970" y="2500789"/>
            <a:ext cx="4863406" cy="1164493"/>
            <a:chOff x="6344970" y="2500789"/>
            <a:chExt cx="4863406" cy="1164493"/>
          </a:xfrm>
        </p:grpSpPr>
        <p:grpSp>
          <p:nvGrpSpPr>
            <p:cNvPr id="21" name="Group 20"/>
            <p:cNvGrpSpPr/>
            <p:nvPr/>
          </p:nvGrpSpPr>
          <p:grpSpPr>
            <a:xfrm>
              <a:off x="6344970" y="2500789"/>
              <a:ext cx="3947212" cy="1164493"/>
              <a:chOff x="4057201" y="2228217"/>
              <a:chExt cx="4621386" cy="1363387"/>
            </a:xfrm>
          </p:grpSpPr>
          <p:sp>
            <p:nvSpPr>
              <p:cNvPr id="27" name="Rectangle 26"/>
              <p:cNvSpPr/>
              <p:nvPr/>
            </p:nvSpPr>
            <p:spPr>
              <a:xfrm>
                <a:off x="4812920" y="2228217"/>
                <a:ext cx="3865667" cy="1363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p:cNvSpPr>
                <a:spLocks noChangeArrowheads="1"/>
              </p:cNvSpPr>
              <p:nvPr/>
            </p:nvSpPr>
            <p:spPr bwMode="auto">
              <a:xfrm>
                <a:off x="5268713" y="2526931"/>
                <a:ext cx="2515019" cy="82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rgbClr val="000000"/>
                    </a:solidFill>
                    <a:latin typeface="Open Sans" panose="020B0604020202020204" charset="0"/>
                    <a:ea typeface="Open Sans" panose="020B0604020202020204" charset="0"/>
                    <a:cs typeface="Open Sans" panose="020B0604020202020204" charset="0"/>
                  </a:rPr>
                  <a:t>Jessica Bartley</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Director IT Security &amp; Business Intelligence</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TDS</a:t>
                </a:r>
                <a:endParaRPr lang="en-PH" sz="1000" dirty="0">
                  <a:solidFill>
                    <a:srgbClr val="000000"/>
                  </a:solidFill>
                  <a:latin typeface="Open Sans" panose="020B0604020202020204" charset="0"/>
                  <a:ea typeface="Open Sans" panose="020B0604020202020204" charset="0"/>
                  <a:cs typeface="Open Sans" panose="020B0604020202020204" charset="0"/>
                </a:endParaRP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57201" y="2350323"/>
                <a:ext cx="1116362" cy="1116364"/>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8DFB5E58-D776-4F6E-B330-DE21240A7F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40303" y="2721482"/>
              <a:ext cx="1068073" cy="733410"/>
            </a:xfrm>
            <a:prstGeom prst="rect">
              <a:avLst/>
            </a:prstGeom>
          </p:spPr>
        </p:pic>
      </p:grpSp>
      <p:grpSp>
        <p:nvGrpSpPr>
          <p:cNvPr id="4" name="Group 3">
            <a:extLst>
              <a:ext uri="{FF2B5EF4-FFF2-40B4-BE49-F238E27FC236}">
                <a16:creationId xmlns:a16="http://schemas.microsoft.com/office/drawing/2014/main" id="{FB4E9661-474C-4D99-AB29-81C897302B1E}"/>
              </a:ext>
            </a:extLst>
          </p:cNvPr>
          <p:cNvGrpSpPr/>
          <p:nvPr/>
        </p:nvGrpSpPr>
        <p:grpSpPr>
          <a:xfrm>
            <a:off x="6350886" y="3983948"/>
            <a:ext cx="4903341" cy="976169"/>
            <a:chOff x="6350886" y="3983948"/>
            <a:chExt cx="4903341" cy="976169"/>
          </a:xfrm>
        </p:grpSpPr>
        <p:grpSp>
          <p:nvGrpSpPr>
            <p:cNvPr id="36" name="Group 35"/>
            <p:cNvGrpSpPr/>
            <p:nvPr/>
          </p:nvGrpSpPr>
          <p:grpSpPr>
            <a:xfrm>
              <a:off x="6350886" y="3987366"/>
              <a:ext cx="3176984" cy="951106"/>
              <a:chOff x="4045665" y="2257563"/>
              <a:chExt cx="3719609" cy="1113553"/>
            </a:xfrm>
          </p:grpSpPr>
          <p:sp>
            <p:nvSpPr>
              <p:cNvPr id="46" name="Rectangle 2"/>
              <p:cNvSpPr>
                <a:spLocks noChangeArrowheads="1"/>
              </p:cNvSpPr>
              <p:nvPr/>
            </p:nvSpPr>
            <p:spPr bwMode="auto">
              <a:xfrm>
                <a:off x="5250252" y="2430921"/>
                <a:ext cx="2515022" cy="6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rgbClr val="000000"/>
                    </a:solidFill>
                    <a:latin typeface="Open Sans" panose="020B0604020202020204" charset="0"/>
                    <a:ea typeface="Open Sans" panose="020B0604020202020204" charset="0"/>
                    <a:cs typeface="Open Sans" panose="020B0604020202020204" charset="0"/>
                  </a:rPr>
                  <a:t>Jack Danahy</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SVP, Strategy and Security</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Alert Logic</a:t>
                </a:r>
                <a:endParaRPr lang="en-PH" sz="1000" dirty="0">
                  <a:solidFill>
                    <a:srgbClr val="000000"/>
                  </a:solidFill>
                  <a:latin typeface="Open Sans" panose="020B0604020202020204" charset="0"/>
                  <a:ea typeface="Open Sans" panose="020B0604020202020204" charset="0"/>
                  <a:cs typeface="Open Sans" panose="020B0604020202020204" charset="0"/>
                </a:endParaRPr>
              </a:p>
            </p:txBody>
          </p:sp>
          <p:pic>
            <p:nvPicPr>
              <p:cNvPr id="4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045665" y="2257563"/>
                <a:ext cx="1113554" cy="1113553"/>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0719E45-4464-41F9-98CD-C0C0453098F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239518" y="3983948"/>
              <a:ext cx="1014709" cy="976169"/>
            </a:xfrm>
            <a:prstGeom prst="rect">
              <a:avLst/>
            </a:prstGeom>
          </p:spPr>
        </p:pic>
      </p:grpSp>
    </p:spTree>
    <p:extLst>
      <p:ext uri="{BB962C8B-B14F-4D97-AF65-F5344CB8AC3E}">
        <p14:creationId xmlns:p14="http://schemas.microsoft.com/office/powerpoint/2010/main" val="229665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C6F017-F3BC-41CC-A10D-26CA4EDF8ADC}"/>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002663"/>
                </a:solidFill>
                <a:latin typeface="Calibri" panose="020F0502020204030204"/>
                <a:cs typeface="Arial" charset="0"/>
              </a:rPr>
              <a:pPr defTabSz="1219170" eaLnBrk="0" fontAlgn="base" hangingPunct="0">
                <a:spcBef>
                  <a:spcPct val="0"/>
                </a:spcBef>
                <a:spcAft>
                  <a:spcPct val="0"/>
                </a:spcAft>
              </a:pPr>
              <a:t>11</a:t>
            </a:fld>
            <a:endParaRPr lang="en-US" altLang="en-US">
              <a:solidFill>
                <a:srgbClr val="002663"/>
              </a:solidFill>
              <a:latin typeface="Calibri" panose="020F0502020204030204"/>
              <a:cs typeface="Arial" charset="0"/>
            </a:endParaRPr>
          </a:p>
        </p:txBody>
      </p:sp>
      <p:sp>
        <p:nvSpPr>
          <p:cNvPr id="3" name="Title 2">
            <a:extLst>
              <a:ext uri="{FF2B5EF4-FFF2-40B4-BE49-F238E27FC236}">
                <a16:creationId xmlns:a16="http://schemas.microsoft.com/office/drawing/2014/main" id="{665E71CC-DE1D-42A8-82C5-7A57824F4DF5}"/>
              </a:ext>
            </a:extLst>
          </p:cNvPr>
          <p:cNvSpPr>
            <a:spLocks noGrp="1"/>
          </p:cNvSpPr>
          <p:nvPr>
            <p:ph type="title"/>
          </p:nvPr>
        </p:nvSpPr>
        <p:spPr/>
        <p:txBody>
          <a:bodyPr/>
          <a:lstStyle/>
          <a:p>
            <a:r>
              <a:rPr lang="en-US" dirty="0"/>
              <a:t>Agenda</a:t>
            </a:r>
          </a:p>
        </p:txBody>
      </p:sp>
      <p:sp>
        <p:nvSpPr>
          <p:cNvPr id="5" name="Text Placeholder 4">
            <a:extLst>
              <a:ext uri="{FF2B5EF4-FFF2-40B4-BE49-F238E27FC236}">
                <a16:creationId xmlns:a16="http://schemas.microsoft.com/office/drawing/2014/main" id="{15E472EB-B11A-4A1F-8358-AEF499E1A2B8}"/>
              </a:ext>
            </a:extLst>
          </p:cNvPr>
          <p:cNvSpPr>
            <a:spLocks noGrp="1"/>
          </p:cNvSpPr>
          <p:nvPr>
            <p:ph type="body" sz="quarter" idx="10"/>
          </p:nvPr>
        </p:nvSpPr>
        <p:spPr/>
        <p:txBody>
          <a:bodyPr/>
          <a:lstStyle/>
          <a:p>
            <a:pPr lvl="0"/>
            <a:r>
              <a:rPr lang="en-US" dirty="0"/>
              <a:t>Current Threat Landscape</a:t>
            </a:r>
          </a:p>
          <a:p>
            <a:pPr lvl="0"/>
            <a:r>
              <a:rPr lang="en-US" dirty="0"/>
              <a:t>Intro to CIS Controls </a:t>
            </a:r>
          </a:p>
          <a:p>
            <a:pPr lvl="0"/>
            <a:r>
              <a:rPr lang="en-US" dirty="0"/>
              <a:t>Recent Breach Examples</a:t>
            </a:r>
          </a:p>
          <a:p>
            <a:pPr lvl="0"/>
            <a:r>
              <a:rPr lang="en-US" dirty="0"/>
              <a:t>Applying the CIS Controls </a:t>
            </a:r>
          </a:p>
        </p:txBody>
      </p:sp>
    </p:spTree>
    <p:extLst>
      <p:ext uri="{BB962C8B-B14F-4D97-AF65-F5344CB8AC3E}">
        <p14:creationId xmlns:p14="http://schemas.microsoft.com/office/powerpoint/2010/main" val="389802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C6F017-F3BC-41CC-A10D-26CA4EDF8ADC}"/>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002663"/>
                </a:solidFill>
                <a:latin typeface="Calibri" panose="020F0502020204030204"/>
                <a:cs typeface="Arial" charset="0"/>
              </a:rPr>
              <a:pPr defTabSz="1219170" eaLnBrk="0" fontAlgn="base" hangingPunct="0">
                <a:spcBef>
                  <a:spcPct val="0"/>
                </a:spcBef>
                <a:spcAft>
                  <a:spcPct val="0"/>
                </a:spcAft>
              </a:pPr>
              <a:t>12</a:t>
            </a:fld>
            <a:endParaRPr lang="en-US" altLang="en-US">
              <a:solidFill>
                <a:srgbClr val="002663"/>
              </a:solidFill>
              <a:latin typeface="Calibri" panose="020F0502020204030204"/>
              <a:cs typeface="Arial" charset="0"/>
            </a:endParaRPr>
          </a:p>
        </p:txBody>
      </p:sp>
      <p:sp>
        <p:nvSpPr>
          <p:cNvPr id="3" name="Title 2">
            <a:extLst>
              <a:ext uri="{FF2B5EF4-FFF2-40B4-BE49-F238E27FC236}">
                <a16:creationId xmlns:a16="http://schemas.microsoft.com/office/drawing/2014/main" id="{665E71CC-DE1D-42A8-82C5-7A57824F4DF5}"/>
              </a:ext>
            </a:extLst>
          </p:cNvPr>
          <p:cNvSpPr>
            <a:spLocks noGrp="1"/>
          </p:cNvSpPr>
          <p:nvPr>
            <p:ph type="title"/>
          </p:nvPr>
        </p:nvSpPr>
        <p:spPr/>
        <p:txBody>
          <a:bodyPr/>
          <a:lstStyle/>
          <a:p>
            <a:r>
              <a:rPr lang="en-US" dirty="0"/>
              <a:t>Current Threat landscape</a:t>
            </a:r>
          </a:p>
        </p:txBody>
      </p:sp>
      <p:sp>
        <p:nvSpPr>
          <p:cNvPr id="5" name="Text Placeholder 4">
            <a:extLst>
              <a:ext uri="{FF2B5EF4-FFF2-40B4-BE49-F238E27FC236}">
                <a16:creationId xmlns:a16="http://schemas.microsoft.com/office/drawing/2014/main" id="{15E472EB-B11A-4A1F-8358-AEF499E1A2B8}"/>
              </a:ext>
            </a:extLst>
          </p:cNvPr>
          <p:cNvSpPr>
            <a:spLocks noGrp="1"/>
          </p:cNvSpPr>
          <p:nvPr>
            <p:ph type="body" sz="quarter" idx="10"/>
          </p:nvPr>
        </p:nvSpPr>
        <p:spPr/>
        <p:txBody>
          <a:bodyPr/>
          <a:lstStyle/>
          <a:p>
            <a:pPr lvl="0"/>
            <a:r>
              <a:rPr lang="en-US" dirty="0"/>
              <a:t>Enterprise</a:t>
            </a:r>
          </a:p>
          <a:p>
            <a:pPr lvl="0"/>
            <a:r>
              <a:rPr lang="en-US" dirty="0"/>
              <a:t>Managed Services Provider/Mid-Market</a:t>
            </a:r>
          </a:p>
          <a:p>
            <a:pPr lvl="0"/>
            <a:r>
              <a:rPr lang="en-US" dirty="0"/>
              <a:t>Managed Security Services Provider</a:t>
            </a:r>
          </a:p>
        </p:txBody>
      </p:sp>
    </p:spTree>
    <p:extLst>
      <p:ext uri="{BB962C8B-B14F-4D97-AF65-F5344CB8AC3E}">
        <p14:creationId xmlns:p14="http://schemas.microsoft.com/office/powerpoint/2010/main" val="1551673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30CDA2-2AD1-B943-B915-22BD3853FB04}"/>
              </a:ext>
            </a:extLst>
          </p:cNvPr>
          <p:cNvSpPr>
            <a:spLocks noGrp="1"/>
          </p:cNvSpPr>
          <p:nvPr>
            <p:ph type="title"/>
          </p:nvPr>
        </p:nvSpPr>
        <p:spPr/>
        <p:txBody>
          <a:bodyPr/>
          <a:lstStyle/>
          <a:p>
            <a:r>
              <a:rPr lang="en-US" dirty="0"/>
              <a:t>CSC Framework</a:t>
            </a:r>
          </a:p>
        </p:txBody>
      </p:sp>
      <p:pic>
        <p:nvPicPr>
          <p:cNvPr id="4" name="Picture 3">
            <a:extLst>
              <a:ext uri="{FF2B5EF4-FFF2-40B4-BE49-F238E27FC236}">
                <a16:creationId xmlns:a16="http://schemas.microsoft.com/office/drawing/2014/main" id="{E06ED90C-3FBB-4246-BED3-05FDC06339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1231"/>
            <a:ext cx="12192000" cy="5695203"/>
          </a:xfrm>
          <a:prstGeom prst="rect">
            <a:avLst/>
          </a:prstGeom>
        </p:spPr>
      </p:pic>
    </p:spTree>
    <p:extLst>
      <p:ext uri="{BB962C8B-B14F-4D97-AF65-F5344CB8AC3E}">
        <p14:creationId xmlns:p14="http://schemas.microsoft.com/office/powerpoint/2010/main" val="65582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D2BD53-ECF0-F546-B0B5-08190CD3DCFB}"/>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002663"/>
                </a:solidFill>
                <a:latin typeface="Calibri" panose="020F0502020204030204"/>
                <a:cs typeface="Arial" charset="0"/>
              </a:rPr>
              <a:pPr defTabSz="1219170" eaLnBrk="0" fontAlgn="base" hangingPunct="0">
                <a:spcBef>
                  <a:spcPct val="0"/>
                </a:spcBef>
                <a:spcAft>
                  <a:spcPct val="0"/>
                </a:spcAft>
              </a:pPr>
              <a:t>14</a:t>
            </a:fld>
            <a:endParaRPr lang="en-US" altLang="en-US">
              <a:solidFill>
                <a:srgbClr val="002663"/>
              </a:solidFill>
              <a:latin typeface="Calibri" panose="020F0502020204030204"/>
              <a:cs typeface="Arial" charset="0"/>
            </a:endParaRPr>
          </a:p>
        </p:txBody>
      </p:sp>
      <p:sp>
        <p:nvSpPr>
          <p:cNvPr id="3" name="Title 2">
            <a:extLst>
              <a:ext uri="{FF2B5EF4-FFF2-40B4-BE49-F238E27FC236}">
                <a16:creationId xmlns:a16="http://schemas.microsoft.com/office/drawing/2014/main" id="{0C9B7CC5-2184-CB43-91F6-72C845B62BF7}"/>
              </a:ext>
            </a:extLst>
          </p:cNvPr>
          <p:cNvSpPr>
            <a:spLocks noGrp="1"/>
          </p:cNvSpPr>
          <p:nvPr>
            <p:ph type="title"/>
          </p:nvPr>
        </p:nvSpPr>
        <p:spPr/>
        <p:txBody>
          <a:bodyPr/>
          <a:lstStyle/>
          <a:p>
            <a:r>
              <a:rPr lang="en-US" dirty="0"/>
              <a:t>Implementation Groups</a:t>
            </a:r>
          </a:p>
        </p:txBody>
      </p:sp>
      <p:pic>
        <p:nvPicPr>
          <p:cNvPr id="5" name="Picture 4">
            <a:extLst>
              <a:ext uri="{FF2B5EF4-FFF2-40B4-BE49-F238E27FC236}">
                <a16:creationId xmlns:a16="http://schemas.microsoft.com/office/drawing/2014/main" id="{35989085-43EC-AF4F-B803-B8A00663E5CC}"/>
              </a:ext>
            </a:extLst>
          </p:cNvPr>
          <p:cNvPicPr>
            <a:picLocks noChangeAspect="1"/>
          </p:cNvPicPr>
          <p:nvPr/>
        </p:nvPicPr>
        <p:blipFill>
          <a:blip r:embed="rId3"/>
          <a:stretch>
            <a:fillRect/>
          </a:stretch>
        </p:blipFill>
        <p:spPr>
          <a:xfrm>
            <a:off x="2103055" y="1087686"/>
            <a:ext cx="7718279" cy="5707829"/>
          </a:xfrm>
          <a:prstGeom prst="rect">
            <a:avLst/>
          </a:prstGeom>
        </p:spPr>
      </p:pic>
    </p:spTree>
    <p:extLst>
      <p:ext uri="{BB962C8B-B14F-4D97-AF65-F5344CB8AC3E}">
        <p14:creationId xmlns:p14="http://schemas.microsoft.com/office/powerpoint/2010/main" val="808668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E614DE-94C9-4EE4-911B-9A54CC108C66}"/>
              </a:ext>
            </a:extLst>
          </p:cNvPr>
          <p:cNvSpPr>
            <a:spLocks noGrp="1"/>
          </p:cNvSpPr>
          <p:nvPr>
            <p:ph type="sldNum" sz="quarter" idx="4294967295"/>
          </p:nvPr>
        </p:nvSpPr>
        <p:spPr>
          <a:xfrm>
            <a:off x="1" y="6495474"/>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002663"/>
                </a:solidFill>
                <a:latin typeface="Calibri" panose="020F0502020204030204"/>
                <a:cs typeface="Arial" charset="0"/>
              </a:rPr>
              <a:pPr defTabSz="1219170" eaLnBrk="0" fontAlgn="base" hangingPunct="0">
                <a:spcBef>
                  <a:spcPct val="0"/>
                </a:spcBef>
                <a:spcAft>
                  <a:spcPct val="0"/>
                </a:spcAft>
              </a:pPr>
              <a:t>15</a:t>
            </a:fld>
            <a:endParaRPr lang="en-US" altLang="en-US">
              <a:solidFill>
                <a:srgbClr val="002663"/>
              </a:solidFill>
              <a:latin typeface="Calibri" panose="020F0502020204030204"/>
              <a:cs typeface="Arial" charset="0"/>
            </a:endParaRPr>
          </a:p>
        </p:txBody>
      </p:sp>
      <p:sp>
        <p:nvSpPr>
          <p:cNvPr id="8" name="Rectangle: Rounded Corners 7">
            <a:extLst>
              <a:ext uri="{FF2B5EF4-FFF2-40B4-BE49-F238E27FC236}">
                <a16:creationId xmlns:a16="http://schemas.microsoft.com/office/drawing/2014/main" id="{EE6C803B-8C81-4CEF-BC32-05211CEBD3AA}"/>
              </a:ext>
            </a:extLst>
          </p:cNvPr>
          <p:cNvSpPr/>
          <p:nvPr/>
        </p:nvSpPr>
        <p:spPr>
          <a:xfrm>
            <a:off x="5745656" y="1115146"/>
            <a:ext cx="6199305" cy="1066341"/>
          </a:xfrm>
          <a:prstGeom prst="roundRect">
            <a:avLst>
              <a:gd name="adj" fmla="val 10000"/>
            </a:avLst>
          </a:prstGeom>
          <a:solidFill>
            <a:sysClr val="window" lastClr="FFFFFF">
              <a:lumMod val="95000"/>
              <a:hueOff val="0"/>
              <a:satOff val="0"/>
              <a:lumOff val="0"/>
              <a:alphaOff val="0"/>
            </a:sys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9" name="Rectangle 8" descr="Lock">
            <a:extLst>
              <a:ext uri="{FF2B5EF4-FFF2-40B4-BE49-F238E27FC236}">
                <a16:creationId xmlns:a16="http://schemas.microsoft.com/office/drawing/2014/main" id="{E03EDD13-3EBD-42DA-8BDE-174CCCA6E259}"/>
              </a:ext>
            </a:extLst>
          </p:cNvPr>
          <p:cNvSpPr/>
          <p:nvPr/>
        </p:nvSpPr>
        <p:spPr>
          <a:xfrm>
            <a:off x="6097470" y="1464128"/>
            <a:ext cx="368737" cy="368377"/>
          </a:xfrm>
          <a:prstGeom prst="rect">
            <a:avLst/>
          </a:prstGeom>
          <a:blipFill>
            <a:blip r:embed="rId2"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1219170" eaLnBrk="0" fontAlgn="base" hangingPunct="0">
              <a:spcBef>
                <a:spcPct val="0"/>
              </a:spcBef>
              <a:spcAft>
                <a:spcPct val="0"/>
              </a:spcAft>
            </a:pPr>
            <a:endParaRPr lang="en-US" sz="2400" dirty="0">
              <a:solidFill>
                <a:srgbClr val="000000"/>
              </a:solidFill>
              <a:latin typeface="Calibri" panose="020F0502020204030204"/>
            </a:endParaRPr>
          </a:p>
        </p:txBody>
      </p:sp>
      <p:grpSp>
        <p:nvGrpSpPr>
          <p:cNvPr id="10" name="Group 9">
            <a:extLst>
              <a:ext uri="{FF2B5EF4-FFF2-40B4-BE49-F238E27FC236}">
                <a16:creationId xmlns:a16="http://schemas.microsoft.com/office/drawing/2014/main" id="{941C3E83-AD54-4750-82A8-6C08EC79D0B4}"/>
              </a:ext>
            </a:extLst>
          </p:cNvPr>
          <p:cNvGrpSpPr/>
          <p:nvPr/>
        </p:nvGrpSpPr>
        <p:grpSpPr>
          <a:xfrm>
            <a:off x="6712607" y="1166913"/>
            <a:ext cx="5090308" cy="975368"/>
            <a:chOff x="188999" y="2047"/>
            <a:chExt cx="3446459" cy="731526"/>
          </a:xfrm>
        </p:grpSpPr>
        <p:sp>
          <p:nvSpPr>
            <p:cNvPr id="11" name="Rectangle 10">
              <a:extLst>
                <a:ext uri="{FF2B5EF4-FFF2-40B4-BE49-F238E27FC236}">
                  <a16:creationId xmlns:a16="http://schemas.microsoft.com/office/drawing/2014/main" id="{0869A5B4-6EFA-42CA-B530-6D655A545EF6}"/>
                </a:ext>
              </a:extLst>
            </p:cNvPr>
            <p:cNvSpPr/>
            <p:nvPr/>
          </p:nvSpPr>
          <p:spPr>
            <a:xfrm>
              <a:off x="580465" y="2047"/>
              <a:ext cx="3054993" cy="722104"/>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5097DC92-8C47-44A8-8118-A148E517F32B}"/>
                </a:ext>
              </a:extLst>
            </p:cNvPr>
            <p:cNvSpPr txBox="1"/>
            <p:nvPr/>
          </p:nvSpPr>
          <p:spPr>
            <a:xfrm>
              <a:off x="188999" y="11469"/>
              <a:ext cx="3348363" cy="7221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897" tIns="101897" rIns="101897" bIns="101897" numCol="1" spcCol="1270" anchor="ctr" anchorCtr="0">
              <a:noAutofit/>
            </a:bodyPr>
            <a:lstStyle/>
            <a:p>
              <a:pPr defTabSz="711182" eaLnBrk="0" fontAlgn="base" hangingPunct="0">
                <a:lnSpc>
                  <a:spcPct val="90000"/>
                </a:lnSpc>
                <a:spcBef>
                  <a:spcPct val="0"/>
                </a:spcBef>
                <a:spcAft>
                  <a:spcPct val="35000"/>
                </a:spcAft>
              </a:pPr>
              <a:r>
                <a:rPr lang="en-US" sz="1600" dirty="0">
                  <a:solidFill>
                    <a:sysClr val="windowText" lastClr="000000">
                      <a:hueOff val="0"/>
                      <a:satOff val="0"/>
                      <a:lumOff val="0"/>
                      <a:alphaOff val="0"/>
                    </a:sysClr>
                  </a:solidFill>
                  <a:latin typeface="Calibri" panose="020F0502020204030204"/>
                </a:rPr>
                <a:t>Take actions that include putting security processes in place to ensure your IT environment is fully protected.</a:t>
              </a:r>
            </a:p>
          </p:txBody>
        </p:sp>
      </p:grpSp>
      <p:sp>
        <p:nvSpPr>
          <p:cNvPr id="13" name="Rectangle: Rounded Corners 12">
            <a:extLst>
              <a:ext uri="{FF2B5EF4-FFF2-40B4-BE49-F238E27FC236}">
                <a16:creationId xmlns:a16="http://schemas.microsoft.com/office/drawing/2014/main" id="{AFB12706-E21E-4DA8-9651-FF6FB9C79961}"/>
              </a:ext>
            </a:extLst>
          </p:cNvPr>
          <p:cNvSpPr/>
          <p:nvPr/>
        </p:nvSpPr>
        <p:spPr>
          <a:xfrm>
            <a:off x="5745656" y="2255555"/>
            <a:ext cx="6199305" cy="1066341"/>
          </a:xfrm>
          <a:prstGeom prst="roundRect">
            <a:avLst>
              <a:gd name="adj" fmla="val 10000"/>
            </a:avLst>
          </a:prstGeom>
          <a:solidFill>
            <a:sysClr val="window" lastClr="FFFFFF">
              <a:lumMod val="95000"/>
              <a:hueOff val="0"/>
              <a:satOff val="0"/>
              <a:lumOff val="0"/>
              <a:alphaOff val="0"/>
            </a:sys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4" name="Rectangle: Rounded Corners 13">
            <a:extLst>
              <a:ext uri="{FF2B5EF4-FFF2-40B4-BE49-F238E27FC236}">
                <a16:creationId xmlns:a16="http://schemas.microsoft.com/office/drawing/2014/main" id="{48C8A587-C376-4486-B87C-F06232B4CDB9}"/>
              </a:ext>
            </a:extLst>
          </p:cNvPr>
          <p:cNvSpPr/>
          <p:nvPr/>
        </p:nvSpPr>
        <p:spPr>
          <a:xfrm>
            <a:off x="5745656" y="3395964"/>
            <a:ext cx="6199305" cy="1066341"/>
          </a:xfrm>
          <a:prstGeom prst="roundRect">
            <a:avLst>
              <a:gd name="adj" fmla="val 10000"/>
            </a:avLst>
          </a:prstGeom>
          <a:solidFill>
            <a:sysClr val="window" lastClr="FFFFFF">
              <a:lumMod val="95000"/>
              <a:hueOff val="0"/>
              <a:satOff val="0"/>
              <a:lumOff val="0"/>
              <a:alphaOff val="0"/>
            </a:sys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5" name="Rectangle: Rounded Corners 14">
            <a:extLst>
              <a:ext uri="{FF2B5EF4-FFF2-40B4-BE49-F238E27FC236}">
                <a16:creationId xmlns:a16="http://schemas.microsoft.com/office/drawing/2014/main" id="{589A2FA0-1670-4916-86C9-DF80EAA81F24}"/>
              </a:ext>
            </a:extLst>
          </p:cNvPr>
          <p:cNvSpPr/>
          <p:nvPr/>
        </p:nvSpPr>
        <p:spPr>
          <a:xfrm>
            <a:off x="5745656" y="4536374"/>
            <a:ext cx="6199305" cy="1066341"/>
          </a:xfrm>
          <a:prstGeom prst="roundRect">
            <a:avLst>
              <a:gd name="adj" fmla="val 10000"/>
            </a:avLst>
          </a:prstGeom>
          <a:solidFill>
            <a:sysClr val="window" lastClr="FFFFFF">
              <a:lumMod val="95000"/>
              <a:hueOff val="0"/>
              <a:satOff val="0"/>
              <a:lumOff val="0"/>
              <a:alphaOff val="0"/>
            </a:sys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6" name="Rectangle: Rounded Corners 15">
            <a:extLst>
              <a:ext uri="{FF2B5EF4-FFF2-40B4-BE49-F238E27FC236}">
                <a16:creationId xmlns:a16="http://schemas.microsoft.com/office/drawing/2014/main" id="{10B45A9A-4CC7-4ACB-B55E-31CBE7B7CDDF}"/>
              </a:ext>
            </a:extLst>
          </p:cNvPr>
          <p:cNvSpPr/>
          <p:nvPr/>
        </p:nvSpPr>
        <p:spPr>
          <a:xfrm>
            <a:off x="5745656" y="5676782"/>
            <a:ext cx="6199305" cy="1066341"/>
          </a:xfrm>
          <a:prstGeom prst="roundRect">
            <a:avLst>
              <a:gd name="adj" fmla="val 10000"/>
            </a:avLst>
          </a:prstGeom>
          <a:solidFill>
            <a:sysClr val="window" lastClr="FFFFFF">
              <a:lumMod val="95000"/>
              <a:hueOff val="0"/>
              <a:satOff val="0"/>
              <a:lumOff val="0"/>
              <a:alphaOff val="0"/>
            </a:sys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17" name="Rectangle 16" descr="Processor">
            <a:extLst>
              <a:ext uri="{FF2B5EF4-FFF2-40B4-BE49-F238E27FC236}">
                <a16:creationId xmlns:a16="http://schemas.microsoft.com/office/drawing/2014/main" id="{1AAC246B-80FD-4913-8BAD-4D1240879519}"/>
              </a:ext>
            </a:extLst>
          </p:cNvPr>
          <p:cNvSpPr/>
          <p:nvPr/>
        </p:nvSpPr>
        <p:spPr>
          <a:xfrm>
            <a:off x="6098598" y="2594961"/>
            <a:ext cx="368737" cy="368377"/>
          </a:xfrm>
          <a:prstGeom prst="rect">
            <a:avLst/>
          </a:prstGeom>
          <a:blipFill>
            <a:blip r:embed="rId4"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nvGrpSpPr>
          <p:cNvPr id="18" name="Group 17">
            <a:extLst>
              <a:ext uri="{FF2B5EF4-FFF2-40B4-BE49-F238E27FC236}">
                <a16:creationId xmlns:a16="http://schemas.microsoft.com/office/drawing/2014/main" id="{F648C833-581B-4BDF-BB4F-BB934093F8E3}"/>
              </a:ext>
            </a:extLst>
          </p:cNvPr>
          <p:cNvGrpSpPr/>
          <p:nvPr/>
        </p:nvGrpSpPr>
        <p:grpSpPr>
          <a:xfrm>
            <a:off x="6712607" y="2359091"/>
            <a:ext cx="4493103" cy="962805"/>
            <a:chOff x="265631" y="852525"/>
            <a:chExt cx="3369827" cy="722104"/>
          </a:xfrm>
        </p:grpSpPr>
        <p:sp>
          <p:nvSpPr>
            <p:cNvPr id="19" name="Rectangle 18">
              <a:extLst>
                <a:ext uri="{FF2B5EF4-FFF2-40B4-BE49-F238E27FC236}">
                  <a16:creationId xmlns:a16="http://schemas.microsoft.com/office/drawing/2014/main" id="{DE762B3F-446D-4414-90AC-F9414586E7FB}"/>
                </a:ext>
              </a:extLst>
            </p:cNvPr>
            <p:cNvSpPr/>
            <p:nvPr/>
          </p:nvSpPr>
          <p:spPr>
            <a:xfrm>
              <a:off x="580465" y="852525"/>
              <a:ext cx="3054993" cy="722104"/>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17F5BF8B-BCB7-4528-8626-29D981381DB9}"/>
                </a:ext>
              </a:extLst>
            </p:cNvPr>
            <p:cNvSpPr txBox="1"/>
            <p:nvPr/>
          </p:nvSpPr>
          <p:spPr>
            <a:xfrm>
              <a:off x="265631" y="852525"/>
              <a:ext cx="3369827" cy="7221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897" tIns="101897" rIns="101897" bIns="101897" numCol="1" spcCol="1270" anchor="ctr" anchorCtr="0">
              <a:noAutofit/>
            </a:bodyPr>
            <a:lstStyle/>
            <a:p>
              <a:pPr defTabSz="829713" eaLnBrk="0" fontAlgn="base" hangingPunct="0">
                <a:lnSpc>
                  <a:spcPct val="90000"/>
                </a:lnSpc>
                <a:spcBef>
                  <a:spcPct val="0"/>
                </a:spcBef>
                <a:spcAft>
                  <a:spcPct val="35000"/>
                </a:spcAft>
              </a:pPr>
              <a:r>
                <a:rPr lang="en-US" sz="1600" dirty="0">
                  <a:solidFill>
                    <a:sysClr val="windowText" lastClr="000000">
                      <a:hueOff val="0"/>
                      <a:satOff val="0"/>
                      <a:lumOff val="0"/>
                      <a:alphaOff val="0"/>
                    </a:sysClr>
                  </a:solidFill>
                  <a:latin typeface="Calibri" panose="020F0502020204030204"/>
                </a:rPr>
                <a:t>Leveraging the </a:t>
              </a:r>
              <a:r>
                <a:rPr lang="en-US" sz="1600" dirty="0">
                  <a:solidFill>
                    <a:sysClr val="windowText" lastClr="000000">
                      <a:hueOff val="0"/>
                      <a:satOff val="0"/>
                      <a:lumOff val="0"/>
                      <a:alphaOff val="0"/>
                    </a:sysClr>
                  </a:solidFill>
                  <a:latin typeface="Calibri" panose="020F0502020204030204"/>
                  <a:hlinkClick r:id="rId6"/>
                </a:rPr>
                <a:t>Center for Internet Security’s</a:t>
              </a:r>
              <a:r>
                <a:rPr lang="en-US" sz="1600" dirty="0">
                  <a:solidFill>
                    <a:sysClr val="windowText" lastClr="000000">
                      <a:hueOff val="0"/>
                      <a:satOff val="0"/>
                      <a:lumOff val="0"/>
                      <a:alphaOff val="0"/>
                    </a:sysClr>
                  </a:solidFill>
                  <a:latin typeface="Calibri" panose="020F0502020204030204"/>
                </a:rPr>
                <a:t> (CIS) Critical Security Controls (CSC) is a solid place to start. </a:t>
              </a:r>
            </a:p>
          </p:txBody>
        </p:sp>
      </p:grpSp>
      <p:sp>
        <p:nvSpPr>
          <p:cNvPr id="21" name="Rectangle 20" descr="Unlock">
            <a:extLst>
              <a:ext uri="{FF2B5EF4-FFF2-40B4-BE49-F238E27FC236}">
                <a16:creationId xmlns:a16="http://schemas.microsoft.com/office/drawing/2014/main" id="{A03B8BB8-F1B7-4A20-AE72-053E7EB2CA9F}"/>
              </a:ext>
            </a:extLst>
          </p:cNvPr>
          <p:cNvSpPr/>
          <p:nvPr/>
        </p:nvSpPr>
        <p:spPr>
          <a:xfrm>
            <a:off x="6098598" y="3744946"/>
            <a:ext cx="368737" cy="368377"/>
          </a:xfrm>
          <a:prstGeom prst="rect">
            <a:avLst/>
          </a:prstGeom>
          <a:blipFill>
            <a:blip r:embed="rId7"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nvGrpSpPr>
          <p:cNvPr id="22" name="Group 21">
            <a:extLst>
              <a:ext uri="{FF2B5EF4-FFF2-40B4-BE49-F238E27FC236}">
                <a16:creationId xmlns:a16="http://schemas.microsoft.com/office/drawing/2014/main" id="{3E035BB8-E9AE-45E1-AE55-98A9C04DFA94}"/>
              </a:ext>
            </a:extLst>
          </p:cNvPr>
          <p:cNvGrpSpPr/>
          <p:nvPr/>
        </p:nvGrpSpPr>
        <p:grpSpPr>
          <a:xfrm>
            <a:off x="6712607" y="3474375"/>
            <a:ext cx="5090308" cy="962805"/>
            <a:chOff x="305888" y="1703004"/>
            <a:chExt cx="3329570" cy="722104"/>
          </a:xfrm>
        </p:grpSpPr>
        <p:sp>
          <p:nvSpPr>
            <p:cNvPr id="23" name="Rectangle 22">
              <a:extLst>
                <a:ext uri="{FF2B5EF4-FFF2-40B4-BE49-F238E27FC236}">
                  <a16:creationId xmlns:a16="http://schemas.microsoft.com/office/drawing/2014/main" id="{B6A0585F-A4D9-44C6-9D38-7C7A7E7E92FC}"/>
                </a:ext>
              </a:extLst>
            </p:cNvPr>
            <p:cNvSpPr/>
            <p:nvPr/>
          </p:nvSpPr>
          <p:spPr>
            <a:xfrm>
              <a:off x="580465" y="1703004"/>
              <a:ext cx="3054993" cy="722104"/>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F563399D-B3F8-4AA1-B6BE-A8A285322376}"/>
                </a:ext>
              </a:extLst>
            </p:cNvPr>
            <p:cNvSpPr txBox="1"/>
            <p:nvPr/>
          </p:nvSpPr>
          <p:spPr>
            <a:xfrm>
              <a:off x="305888" y="1703004"/>
              <a:ext cx="3329570" cy="7221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897" tIns="101897" rIns="101897" bIns="101897" numCol="1" spcCol="1270" anchor="ctr" anchorCtr="0">
              <a:noAutofit/>
            </a:bodyPr>
            <a:lstStyle/>
            <a:p>
              <a:pPr defTabSz="829713" eaLnBrk="0" fontAlgn="base" hangingPunct="0">
                <a:lnSpc>
                  <a:spcPct val="90000"/>
                </a:lnSpc>
                <a:spcBef>
                  <a:spcPct val="0"/>
                </a:spcBef>
                <a:spcAft>
                  <a:spcPct val="35000"/>
                </a:spcAft>
              </a:pPr>
              <a:r>
                <a:rPr lang="en-US" sz="1600" dirty="0">
                  <a:solidFill>
                    <a:sysClr val="windowText" lastClr="000000">
                      <a:hueOff val="0"/>
                      <a:satOff val="0"/>
                      <a:lumOff val="0"/>
                      <a:alphaOff val="0"/>
                    </a:sysClr>
                  </a:solidFill>
                  <a:latin typeface="Calibri" panose="020F0502020204030204"/>
                </a:rPr>
                <a:t>These same security processes will help protect your critical business environment from malware, which accounts for nearly 30% of all breaches, according to </a:t>
              </a:r>
              <a:r>
                <a:rPr lang="en-US" sz="1600" dirty="0">
                  <a:solidFill>
                    <a:sysClr val="windowText" lastClr="000000">
                      <a:hueOff val="0"/>
                      <a:satOff val="0"/>
                      <a:lumOff val="0"/>
                      <a:alphaOff val="0"/>
                    </a:sysClr>
                  </a:solidFill>
                  <a:latin typeface="Calibri" panose="020F0502020204030204"/>
                  <a:hlinkClick r:id="rId9"/>
                </a:rPr>
                <a:t>Verizon’s 2019 Data Breach Investigations Report.</a:t>
              </a:r>
              <a:r>
                <a:rPr lang="en-US" sz="1600" dirty="0">
                  <a:solidFill>
                    <a:sysClr val="windowText" lastClr="000000">
                      <a:hueOff val="0"/>
                      <a:satOff val="0"/>
                      <a:lumOff val="0"/>
                      <a:alphaOff val="0"/>
                    </a:sysClr>
                  </a:solidFill>
                  <a:latin typeface="Calibri" panose="020F0502020204030204"/>
                </a:rPr>
                <a:t> </a:t>
              </a:r>
            </a:p>
          </p:txBody>
        </p:sp>
      </p:grpSp>
      <p:sp>
        <p:nvSpPr>
          <p:cNvPr id="25" name="Rectangle 24" descr="Monthly calendar">
            <a:extLst>
              <a:ext uri="{FF2B5EF4-FFF2-40B4-BE49-F238E27FC236}">
                <a16:creationId xmlns:a16="http://schemas.microsoft.com/office/drawing/2014/main" id="{85CDA83C-8622-4B12-A8AD-1CAA1C44F7EF}"/>
              </a:ext>
            </a:extLst>
          </p:cNvPr>
          <p:cNvSpPr/>
          <p:nvPr/>
        </p:nvSpPr>
        <p:spPr>
          <a:xfrm>
            <a:off x="6097470" y="4893829"/>
            <a:ext cx="368737" cy="368377"/>
          </a:xfrm>
          <a:prstGeom prst="rect">
            <a:avLst/>
          </a:prstGeom>
          <a:blipFill>
            <a:blip r:embed="rId10"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nvGrpSpPr>
          <p:cNvPr id="26" name="Group 25">
            <a:extLst>
              <a:ext uri="{FF2B5EF4-FFF2-40B4-BE49-F238E27FC236}">
                <a16:creationId xmlns:a16="http://schemas.microsoft.com/office/drawing/2014/main" id="{172BAC69-12EE-4F34-9619-04D3A548806F}"/>
              </a:ext>
            </a:extLst>
          </p:cNvPr>
          <p:cNvGrpSpPr/>
          <p:nvPr/>
        </p:nvGrpSpPr>
        <p:grpSpPr>
          <a:xfrm>
            <a:off x="6712607" y="4596615"/>
            <a:ext cx="4531843" cy="1115284"/>
            <a:chOff x="580465" y="2439124"/>
            <a:chExt cx="3084048" cy="836463"/>
          </a:xfrm>
        </p:grpSpPr>
        <p:sp>
          <p:nvSpPr>
            <p:cNvPr id="27" name="Rectangle 26">
              <a:extLst>
                <a:ext uri="{FF2B5EF4-FFF2-40B4-BE49-F238E27FC236}">
                  <a16:creationId xmlns:a16="http://schemas.microsoft.com/office/drawing/2014/main" id="{B286D9C9-D60E-432E-82C5-0D53DC3BC837}"/>
                </a:ext>
              </a:extLst>
            </p:cNvPr>
            <p:cNvSpPr/>
            <p:nvPr/>
          </p:nvSpPr>
          <p:spPr>
            <a:xfrm>
              <a:off x="580465" y="2553483"/>
              <a:ext cx="3054993" cy="722104"/>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117BADD3-8472-4BDD-8C72-012FF42F2FB3}"/>
                </a:ext>
              </a:extLst>
            </p:cNvPr>
            <p:cNvSpPr txBox="1"/>
            <p:nvPr/>
          </p:nvSpPr>
          <p:spPr>
            <a:xfrm>
              <a:off x="609520" y="2439124"/>
              <a:ext cx="3054993" cy="7221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897" tIns="101897" rIns="101897" bIns="101897" numCol="1" spcCol="1270" anchor="ctr" anchorCtr="0">
              <a:noAutofit/>
            </a:bodyPr>
            <a:lstStyle/>
            <a:p>
              <a:pPr defTabSz="829713" eaLnBrk="0" fontAlgn="base" hangingPunct="0">
                <a:lnSpc>
                  <a:spcPct val="90000"/>
                </a:lnSpc>
                <a:spcBef>
                  <a:spcPct val="0"/>
                </a:spcBef>
                <a:spcAft>
                  <a:spcPct val="35000"/>
                </a:spcAft>
              </a:pPr>
              <a:r>
                <a:rPr lang="en-US" sz="1600" dirty="0">
                  <a:solidFill>
                    <a:sysClr val="windowText" lastClr="000000">
                      <a:hueOff val="0"/>
                      <a:satOff val="0"/>
                      <a:lumOff val="0"/>
                      <a:alphaOff val="0"/>
                    </a:sysClr>
                  </a:solidFill>
                  <a:latin typeface="Calibri" panose="020F0502020204030204"/>
                </a:rPr>
                <a:t>Recognize that events often happen over the course of days, weeks or months that ultimately result in a ransomware attack. </a:t>
              </a:r>
            </a:p>
          </p:txBody>
        </p:sp>
      </p:grpSp>
      <p:sp>
        <p:nvSpPr>
          <p:cNvPr id="29" name="Rectangle 28" descr="Presentation with Checklist">
            <a:extLst>
              <a:ext uri="{FF2B5EF4-FFF2-40B4-BE49-F238E27FC236}">
                <a16:creationId xmlns:a16="http://schemas.microsoft.com/office/drawing/2014/main" id="{E529FE1F-A2E6-48E1-B34C-7BBDF168C50A}"/>
              </a:ext>
            </a:extLst>
          </p:cNvPr>
          <p:cNvSpPr/>
          <p:nvPr/>
        </p:nvSpPr>
        <p:spPr>
          <a:xfrm>
            <a:off x="6097470" y="6025764"/>
            <a:ext cx="368737" cy="368377"/>
          </a:xfrm>
          <a:prstGeom prst="rect">
            <a:avLst/>
          </a:prstGeom>
          <a:blipFill>
            <a:blip r:embed="rId12" cstate="print">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grpSp>
        <p:nvGrpSpPr>
          <p:cNvPr id="30" name="Group 29">
            <a:extLst>
              <a:ext uri="{FF2B5EF4-FFF2-40B4-BE49-F238E27FC236}">
                <a16:creationId xmlns:a16="http://schemas.microsoft.com/office/drawing/2014/main" id="{EDC9A7A8-C4B4-4C16-B390-6C0C3F8A27F6}"/>
              </a:ext>
            </a:extLst>
          </p:cNvPr>
          <p:cNvGrpSpPr/>
          <p:nvPr/>
        </p:nvGrpSpPr>
        <p:grpSpPr>
          <a:xfrm>
            <a:off x="6712607" y="5793040"/>
            <a:ext cx="4493103" cy="1140043"/>
            <a:chOff x="580465" y="3271034"/>
            <a:chExt cx="3054993" cy="855032"/>
          </a:xfrm>
        </p:grpSpPr>
        <p:sp>
          <p:nvSpPr>
            <p:cNvPr id="31" name="Rectangle 30">
              <a:extLst>
                <a:ext uri="{FF2B5EF4-FFF2-40B4-BE49-F238E27FC236}">
                  <a16:creationId xmlns:a16="http://schemas.microsoft.com/office/drawing/2014/main" id="{DFB85E13-7B08-42B9-90CF-72AF03312A43}"/>
                </a:ext>
              </a:extLst>
            </p:cNvPr>
            <p:cNvSpPr/>
            <p:nvPr/>
          </p:nvSpPr>
          <p:spPr>
            <a:xfrm>
              <a:off x="580465" y="3403962"/>
              <a:ext cx="3054993" cy="722104"/>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32" name="TextBox 31">
              <a:extLst>
                <a:ext uri="{FF2B5EF4-FFF2-40B4-BE49-F238E27FC236}">
                  <a16:creationId xmlns:a16="http://schemas.microsoft.com/office/drawing/2014/main" id="{063AB775-6300-4662-B589-22794DEBF787}"/>
                </a:ext>
              </a:extLst>
            </p:cNvPr>
            <p:cNvSpPr txBox="1"/>
            <p:nvPr/>
          </p:nvSpPr>
          <p:spPr>
            <a:xfrm>
              <a:off x="580465" y="3271034"/>
              <a:ext cx="3054993" cy="7221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897" tIns="101897" rIns="101897" bIns="101897" numCol="1" spcCol="1270" anchor="ctr" anchorCtr="0">
              <a:noAutofit/>
            </a:bodyPr>
            <a:lstStyle/>
            <a:p>
              <a:pPr defTabSz="829713" eaLnBrk="0" fontAlgn="base" hangingPunct="0">
                <a:lnSpc>
                  <a:spcPct val="90000"/>
                </a:lnSpc>
                <a:spcBef>
                  <a:spcPct val="0"/>
                </a:spcBef>
                <a:spcAft>
                  <a:spcPct val="35000"/>
                </a:spcAft>
              </a:pPr>
              <a:r>
                <a:rPr lang="en-US" sz="1600" dirty="0">
                  <a:solidFill>
                    <a:sysClr val="windowText" lastClr="000000">
                      <a:hueOff val="0"/>
                      <a:satOff val="0"/>
                      <a:lumOff val="0"/>
                      <a:alphaOff val="0"/>
                    </a:sysClr>
                  </a:solidFill>
                  <a:latin typeface="Calibri" panose="020F0502020204030204"/>
                </a:rPr>
                <a:t>While there are a wide number of variants for ransomware, most events follow the path laid out above. Every step in the process should be identified and addressed.</a:t>
              </a:r>
            </a:p>
          </p:txBody>
        </p:sp>
      </p:grpSp>
      <p:sp>
        <p:nvSpPr>
          <p:cNvPr id="33" name="Rectangle 32">
            <a:extLst>
              <a:ext uri="{FF2B5EF4-FFF2-40B4-BE49-F238E27FC236}">
                <a16:creationId xmlns:a16="http://schemas.microsoft.com/office/drawing/2014/main" id="{0AA5DCF6-D59D-4AD3-B0CB-9EEFF1BB09C2}"/>
              </a:ext>
            </a:extLst>
          </p:cNvPr>
          <p:cNvSpPr/>
          <p:nvPr/>
        </p:nvSpPr>
        <p:spPr>
          <a:xfrm>
            <a:off x="881037" y="2672595"/>
            <a:ext cx="4568601" cy="2718565"/>
          </a:xfrm>
          <a:prstGeom prst="rect">
            <a:avLst/>
          </a:prstGeom>
        </p:spPr>
        <p:txBody>
          <a:bodyPr wrap="square">
            <a:spAutoFit/>
          </a:bodyPr>
          <a:lstStyle/>
          <a:p>
            <a:pPr defTabSz="1219170" eaLnBrk="0" fontAlgn="base" hangingPunct="0">
              <a:spcBef>
                <a:spcPct val="0"/>
              </a:spcBef>
              <a:spcAft>
                <a:spcPct val="0"/>
              </a:spcAft>
            </a:pPr>
            <a:r>
              <a:rPr lang="en-US" sz="5333" dirty="0">
                <a:solidFill>
                  <a:srgbClr val="000000"/>
                </a:solidFill>
                <a:latin typeface="Calibri" charset="0"/>
                <a:cs typeface="Arial" charset="0"/>
              </a:rPr>
              <a:t>Addressing Ransomware</a:t>
            </a:r>
          </a:p>
          <a:p>
            <a:pPr defTabSz="1219170" eaLnBrk="0" fontAlgn="base" hangingPunct="0">
              <a:spcBef>
                <a:spcPct val="0"/>
              </a:spcBef>
              <a:spcAft>
                <a:spcPct val="0"/>
              </a:spcAft>
            </a:pPr>
            <a:r>
              <a:rPr lang="en-US" sz="3200" dirty="0">
                <a:solidFill>
                  <a:srgbClr val="000000"/>
                </a:solidFill>
                <a:latin typeface="Calibri" charset="0"/>
                <a:cs typeface="Arial" charset="0"/>
              </a:rPr>
              <a:t>To avoid becoming a Ransomware victim…</a:t>
            </a:r>
          </a:p>
        </p:txBody>
      </p:sp>
    </p:spTree>
    <p:extLst>
      <p:ext uri="{BB962C8B-B14F-4D97-AF65-F5344CB8AC3E}">
        <p14:creationId xmlns:p14="http://schemas.microsoft.com/office/powerpoint/2010/main" val="295331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BBA14-36B4-45AB-BF7D-C877D40CF0B2}"/>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002663"/>
                </a:solidFill>
                <a:latin typeface="Calibri" panose="020F0502020204030204"/>
                <a:cs typeface="Arial" charset="0"/>
              </a:rPr>
              <a:pPr defTabSz="1219170" eaLnBrk="0" fontAlgn="base" hangingPunct="0">
                <a:spcBef>
                  <a:spcPct val="0"/>
                </a:spcBef>
                <a:spcAft>
                  <a:spcPct val="0"/>
                </a:spcAft>
              </a:pPr>
              <a:t>16</a:t>
            </a:fld>
            <a:endParaRPr lang="en-US" altLang="en-US">
              <a:solidFill>
                <a:srgbClr val="002663"/>
              </a:solidFill>
              <a:latin typeface="Calibri" panose="020F0502020204030204"/>
              <a:cs typeface="Arial" charset="0"/>
            </a:endParaRPr>
          </a:p>
        </p:txBody>
      </p:sp>
      <p:sp>
        <p:nvSpPr>
          <p:cNvPr id="3" name="Title 2">
            <a:extLst>
              <a:ext uri="{FF2B5EF4-FFF2-40B4-BE49-F238E27FC236}">
                <a16:creationId xmlns:a16="http://schemas.microsoft.com/office/drawing/2014/main" id="{37EB28E3-2557-4E77-820D-D74B9920F86E}"/>
              </a:ext>
            </a:extLst>
          </p:cNvPr>
          <p:cNvSpPr>
            <a:spLocks noGrp="1"/>
          </p:cNvSpPr>
          <p:nvPr>
            <p:ph type="title"/>
          </p:nvPr>
        </p:nvSpPr>
        <p:spPr/>
        <p:txBody>
          <a:bodyPr/>
          <a:lstStyle/>
          <a:p>
            <a:r>
              <a:rPr lang="en-US" dirty="0"/>
              <a:t>Ransomware example</a:t>
            </a:r>
          </a:p>
        </p:txBody>
      </p:sp>
      <p:sp>
        <p:nvSpPr>
          <p:cNvPr id="4" name="Text Placeholder 3">
            <a:extLst>
              <a:ext uri="{FF2B5EF4-FFF2-40B4-BE49-F238E27FC236}">
                <a16:creationId xmlns:a16="http://schemas.microsoft.com/office/drawing/2014/main" id="{ACAFE17F-6C5F-42E1-A5E2-F230987E115E}"/>
              </a:ext>
            </a:extLst>
          </p:cNvPr>
          <p:cNvSpPr>
            <a:spLocks noGrp="1"/>
          </p:cNvSpPr>
          <p:nvPr>
            <p:ph type="body" sz="quarter" idx="10"/>
          </p:nvPr>
        </p:nvSpPr>
        <p:spPr>
          <a:xfrm>
            <a:off x="1035522" y="1206500"/>
            <a:ext cx="4845604" cy="4445000"/>
          </a:xfrm>
        </p:spPr>
        <p:txBody>
          <a:bodyPr/>
          <a:lstStyle/>
          <a:p>
            <a:r>
              <a:rPr lang="en-US" dirty="0" err="1"/>
              <a:t>Trickbot</a:t>
            </a:r>
            <a:r>
              <a:rPr lang="en-US" dirty="0"/>
              <a:t> banking Trojan detected by basic AV solution</a:t>
            </a:r>
          </a:p>
          <a:p>
            <a:r>
              <a:rPr lang="en-US" dirty="0"/>
              <a:t>AV product attempted to remove the infection, but files persisted</a:t>
            </a:r>
          </a:p>
          <a:p>
            <a:r>
              <a:rPr lang="en-US" dirty="0" err="1"/>
              <a:t>Trickbot</a:t>
            </a:r>
            <a:r>
              <a:rPr lang="en-US" dirty="0"/>
              <a:t> spread to all startup folders on every user system</a:t>
            </a:r>
          </a:p>
          <a:p>
            <a:r>
              <a:rPr lang="en-US" dirty="0"/>
              <a:t>Local user account compromised</a:t>
            </a:r>
          </a:p>
          <a:p>
            <a:r>
              <a:rPr lang="en-US" dirty="0" err="1"/>
              <a:t>Trickbot</a:t>
            </a:r>
            <a:r>
              <a:rPr lang="en-US" dirty="0"/>
              <a:t> persisted within the environment gathering intel on the network</a:t>
            </a:r>
          </a:p>
          <a:p>
            <a:r>
              <a:rPr lang="en-US" dirty="0"/>
              <a:t>Compromised Domain Admin account logged in</a:t>
            </a:r>
          </a:p>
        </p:txBody>
      </p:sp>
      <p:sp>
        <p:nvSpPr>
          <p:cNvPr id="5" name="TextBox 4">
            <a:extLst>
              <a:ext uri="{FF2B5EF4-FFF2-40B4-BE49-F238E27FC236}">
                <a16:creationId xmlns:a16="http://schemas.microsoft.com/office/drawing/2014/main" id="{795B5E8F-8F07-437A-B89C-5E76C1E5D035}"/>
              </a:ext>
            </a:extLst>
          </p:cNvPr>
          <p:cNvSpPr txBox="1"/>
          <p:nvPr/>
        </p:nvSpPr>
        <p:spPr>
          <a:xfrm>
            <a:off x="131626" y="1206501"/>
            <a:ext cx="885179" cy="461665"/>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Jan 2 </a:t>
            </a:r>
          </a:p>
        </p:txBody>
      </p:sp>
      <p:sp>
        <p:nvSpPr>
          <p:cNvPr id="6" name="TextBox 5">
            <a:extLst>
              <a:ext uri="{FF2B5EF4-FFF2-40B4-BE49-F238E27FC236}">
                <a16:creationId xmlns:a16="http://schemas.microsoft.com/office/drawing/2014/main" id="{B902E027-A206-4158-A513-4BC549FBF3B7}"/>
              </a:ext>
            </a:extLst>
          </p:cNvPr>
          <p:cNvSpPr txBox="1"/>
          <p:nvPr/>
        </p:nvSpPr>
        <p:spPr>
          <a:xfrm>
            <a:off x="87545" y="5372377"/>
            <a:ext cx="1011815" cy="461665"/>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Apr 18</a:t>
            </a:r>
          </a:p>
        </p:txBody>
      </p:sp>
      <p:sp>
        <p:nvSpPr>
          <p:cNvPr id="8" name="TextBox 7">
            <a:extLst>
              <a:ext uri="{FF2B5EF4-FFF2-40B4-BE49-F238E27FC236}">
                <a16:creationId xmlns:a16="http://schemas.microsoft.com/office/drawing/2014/main" id="{C871C324-41AE-453C-AAC3-0CE05B7F61BB}"/>
              </a:ext>
            </a:extLst>
          </p:cNvPr>
          <p:cNvSpPr txBox="1"/>
          <p:nvPr/>
        </p:nvSpPr>
        <p:spPr>
          <a:xfrm>
            <a:off x="116460" y="4179514"/>
            <a:ext cx="755335" cy="830997"/>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Jan -</a:t>
            </a:r>
          </a:p>
          <a:p>
            <a:pPr defTabSz="1219170" eaLnBrk="0" fontAlgn="base" hangingPunct="0">
              <a:spcBef>
                <a:spcPct val="0"/>
              </a:spcBef>
              <a:spcAft>
                <a:spcPct val="0"/>
              </a:spcAft>
            </a:pPr>
            <a:r>
              <a:rPr lang="en-US" sz="2400" dirty="0">
                <a:solidFill>
                  <a:srgbClr val="000000"/>
                </a:solidFill>
                <a:latin typeface="Calibri" charset="0"/>
                <a:cs typeface="Arial" charset="0"/>
              </a:rPr>
              <a:t>Apr</a:t>
            </a:r>
          </a:p>
        </p:txBody>
      </p:sp>
      <p:sp>
        <p:nvSpPr>
          <p:cNvPr id="9" name="Text Placeholder 3">
            <a:extLst>
              <a:ext uri="{FF2B5EF4-FFF2-40B4-BE49-F238E27FC236}">
                <a16:creationId xmlns:a16="http://schemas.microsoft.com/office/drawing/2014/main" id="{6C1D6506-C786-4E0B-B015-E0CDF65DE6CD}"/>
              </a:ext>
            </a:extLst>
          </p:cNvPr>
          <p:cNvSpPr txBox="1">
            <a:spLocks/>
          </p:cNvSpPr>
          <p:nvPr/>
        </p:nvSpPr>
        <p:spPr>
          <a:xfrm>
            <a:off x="6900223" y="1206500"/>
            <a:ext cx="4845604" cy="4445000"/>
          </a:xfrm>
          <a:prstGeom prst="rect">
            <a:avLst/>
          </a:prstGeom>
        </p:spPr>
        <p:txBody>
          <a:bodyPr vert="horz" lIns="121920" tIns="60960" rIns="121920" bIns="60960" rtlCol="0">
            <a:noAutofit/>
          </a:bodyPr>
          <a:lstStyle>
            <a:lvl1pPr marL="233363" indent="-233363" algn="l" defTabSz="457200" rtl="0" eaLnBrk="1" latinLnBrk="0" hangingPunct="1">
              <a:spcBef>
                <a:spcPts val="0"/>
              </a:spcBef>
              <a:spcAft>
                <a:spcPts val="600"/>
              </a:spcAft>
              <a:buClr>
                <a:schemeClr val="accent3"/>
              </a:buClr>
              <a:buSzPct val="100000"/>
              <a:buFont typeface="Wingdings" charset="2"/>
              <a:buChar char="§"/>
              <a:tabLst/>
              <a:defRPr sz="1800" kern="1200">
                <a:solidFill>
                  <a:schemeClr val="accent1"/>
                </a:solidFill>
                <a:latin typeface="+mn-lt"/>
                <a:ea typeface="+mn-ea"/>
                <a:cs typeface="+mn-cs"/>
              </a:defRPr>
            </a:lvl1pPr>
            <a:lvl2pPr marL="692150" indent="-234950" algn="l" defTabSz="457200" rtl="0" eaLnBrk="1" latinLnBrk="0" hangingPunct="1">
              <a:spcBef>
                <a:spcPts val="0"/>
              </a:spcBef>
              <a:spcAft>
                <a:spcPts val="600"/>
              </a:spcAft>
              <a:buClr>
                <a:schemeClr val="accent3"/>
              </a:buClr>
              <a:buFont typeface="Wingdings" charset="2"/>
              <a:buChar char="§"/>
              <a:tabLst/>
              <a:defRPr sz="1600" kern="1200">
                <a:solidFill>
                  <a:schemeClr val="accent1"/>
                </a:solidFill>
                <a:latin typeface="+mn-lt"/>
                <a:ea typeface="+mn-ea"/>
                <a:cs typeface="+mn-cs"/>
              </a:defRPr>
            </a:lvl2pPr>
            <a:lvl3pPr marL="1152525" indent="-238125" algn="l" defTabSz="457200" rtl="0" eaLnBrk="1" latinLnBrk="0" hangingPunct="1">
              <a:spcBef>
                <a:spcPts val="0"/>
              </a:spcBef>
              <a:spcAft>
                <a:spcPts val="600"/>
              </a:spcAft>
              <a:buClr>
                <a:schemeClr val="accent3"/>
              </a:buClr>
              <a:buFont typeface="Wingdings" charset="2"/>
              <a:buChar char="§"/>
              <a:tabLst/>
              <a:defRPr sz="1400" kern="1200">
                <a:solidFill>
                  <a:schemeClr val="accent1"/>
                </a:solidFill>
                <a:latin typeface="+mn-lt"/>
                <a:ea typeface="+mn-ea"/>
                <a:cs typeface="+mn-cs"/>
              </a:defRPr>
            </a:lvl3pPr>
            <a:lvl4pPr marL="1536700" indent="-165100" algn="l" defTabSz="457200" rtl="0" eaLnBrk="1" latinLnBrk="0" hangingPunct="1">
              <a:spcBef>
                <a:spcPts val="0"/>
              </a:spcBef>
              <a:spcAft>
                <a:spcPts val="600"/>
              </a:spcAft>
              <a:buClr>
                <a:schemeClr val="bg2"/>
              </a:buClr>
              <a:buFont typeface="Wingdings" charset="2"/>
              <a:buChar char="§"/>
              <a:tabLst/>
              <a:defRPr sz="1200" kern="1200">
                <a:solidFill>
                  <a:schemeClr val="accent1"/>
                </a:solidFill>
                <a:latin typeface="+mn-lt"/>
                <a:ea typeface="+mn-ea"/>
                <a:cs typeface="+mn-cs"/>
              </a:defRPr>
            </a:lvl4pPr>
            <a:lvl5pPr marL="2057400" indent="-228600" algn="l" defTabSz="457200" rtl="0" eaLnBrk="1" latinLnBrk="0" hangingPunct="1">
              <a:spcBef>
                <a:spcPct val="20000"/>
              </a:spcBef>
              <a:buClr>
                <a:schemeClr val="accent1"/>
              </a:buClr>
              <a:buFont typeface="Wingdings" charset="2"/>
              <a:buChar char="§"/>
              <a:defRPr sz="18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11143" indent="-311143" defTabSz="609585">
              <a:spcAft>
                <a:spcPts val="800"/>
              </a:spcAft>
              <a:buClr>
                <a:srgbClr val="5B8F22"/>
              </a:buClr>
            </a:pPr>
            <a:r>
              <a:rPr lang="en-US" sz="2400" dirty="0">
                <a:solidFill>
                  <a:srgbClr val="4D4F53"/>
                </a:solidFill>
                <a:latin typeface="Calibri" panose="020F0502020204030204"/>
              </a:rPr>
              <a:t>Compromised account used to spread </a:t>
            </a:r>
            <a:r>
              <a:rPr lang="en-US" sz="2400" dirty="0" err="1">
                <a:solidFill>
                  <a:srgbClr val="4D4F53"/>
                </a:solidFill>
                <a:latin typeface="Calibri" panose="020F0502020204030204"/>
              </a:rPr>
              <a:t>Ryuk</a:t>
            </a:r>
            <a:r>
              <a:rPr lang="en-US" sz="2400" dirty="0">
                <a:solidFill>
                  <a:srgbClr val="4D4F53"/>
                </a:solidFill>
                <a:latin typeface="Calibri" panose="020F0502020204030204"/>
              </a:rPr>
              <a:t> ransomware</a:t>
            </a:r>
          </a:p>
          <a:p>
            <a:pPr marL="311143" indent="-311143" defTabSz="609585">
              <a:spcAft>
                <a:spcPts val="800"/>
              </a:spcAft>
              <a:buClr>
                <a:srgbClr val="5B8F22"/>
              </a:buClr>
            </a:pPr>
            <a:r>
              <a:rPr lang="en-US" sz="2400" dirty="0" err="1">
                <a:solidFill>
                  <a:srgbClr val="4D4F53"/>
                </a:solidFill>
                <a:latin typeface="Calibri" panose="020F0502020204030204"/>
              </a:rPr>
              <a:t>Ryuk</a:t>
            </a:r>
            <a:r>
              <a:rPr lang="en-US" sz="2400" dirty="0">
                <a:solidFill>
                  <a:srgbClr val="4D4F53"/>
                </a:solidFill>
                <a:latin typeface="Calibri" panose="020F0502020204030204"/>
              </a:rPr>
              <a:t> began encrypting most valuable systems first, back-ups, domain servers, email, high impact servers</a:t>
            </a:r>
          </a:p>
          <a:p>
            <a:pPr marL="311143" indent="-311143" defTabSz="609585">
              <a:spcAft>
                <a:spcPts val="800"/>
              </a:spcAft>
              <a:buClr>
                <a:srgbClr val="5B8F22"/>
              </a:buClr>
            </a:pPr>
            <a:r>
              <a:rPr lang="en-US" sz="2400" dirty="0">
                <a:solidFill>
                  <a:srgbClr val="4D4F53"/>
                </a:solidFill>
                <a:latin typeface="Calibri" panose="020F0502020204030204"/>
              </a:rPr>
              <a:t>Within a few hours all backups and most servers in environment were encrypted with limited recovery option</a:t>
            </a:r>
          </a:p>
          <a:p>
            <a:pPr marL="311143" indent="-311143" defTabSz="609585">
              <a:spcAft>
                <a:spcPts val="800"/>
              </a:spcAft>
              <a:buClr>
                <a:srgbClr val="5B8F22"/>
              </a:buClr>
            </a:pPr>
            <a:r>
              <a:rPr lang="en-US" sz="2400" dirty="0">
                <a:solidFill>
                  <a:srgbClr val="4D4F53"/>
                </a:solidFill>
                <a:latin typeface="Calibri" panose="020F0502020204030204"/>
              </a:rPr>
              <a:t>Most activity occurred off hours – limited user ability to detect and report issues</a:t>
            </a:r>
          </a:p>
          <a:p>
            <a:pPr marL="311143" indent="-311143" defTabSz="609585">
              <a:spcAft>
                <a:spcPts val="800"/>
              </a:spcAft>
              <a:buClr>
                <a:srgbClr val="5B8F22"/>
              </a:buClr>
            </a:pPr>
            <a:endParaRPr lang="en-US" sz="2400" dirty="0">
              <a:solidFill>
                <a:srgbClr val="4D4F53"/>
              </a:solidFill>
              <a:latin typeface="Calibri" panose="020F0502020204030204"/>
            </a:endParaRPr>
          </a:p>
        </p:txBody>
      </p:sp>
      <p:sp>
        <p:nvSpPr>
          <p:cNvPr id="11" name="TextBox 10">
            <a:extLst>
              <a:ext uri="{FF2B5EF4-FFF2-40B4-BE49-F238E27FC236}">
                <a16:creationId xmlns:a16="http://schemas.microsoft.com/office/drawing/2014/main" id="{5F48D8E0-C988-4237-A89C-451E835E96FE}"/>
              </a:ext>
            </a:extLst>
          </p:cNvPr>
          <p:cNvSpPr txBox="1"/>
          <p:nvPr/>
        </p:nvSpPr>
        <p:spPr>
          <a:xfrm>
            <a:off x="131626" y="2891806"/>
            <a:ext cx="885179" cy="461665"/>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Jan 3 </a:t>
            </a:r>
          </a:p>
        </p:txBody>
      </p:sp>
      <p:sp>
        <p:nvSpPr>
          <p:cNvPr id="12" name="TextBox 11">
            <a:extLst>
              <a:ext uri="{FF2B5EF4-FFF2-40B4-BE49-F238E27FC236}">
                <a16:creationId xmlns:a16="http://schemas.microsoft.com/office/drawing/2014/main" id="{144F89E4-2EF5-4ADD-92AD-BC3D207A488E}"/>
              </a:ext>
            </a:extLst>
          </p:cNvPr>
          <p:cNvSpPr txBox="1"/>
          <p:nvPr/>
        </p:nvSpPr>
        <p:spPr>
          <a:xfrm>
            <a:off x="126017" y="3687072"/>
            <a:ext cx="971741" cy="461665"/>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Jan 18</a:t>
            </a:r>
          </a:p>
        </p:txBody>
      </p:sp>
      <p:sp>
        <p:nvSpPr>
          <p:cNvPr id="15" name="TextBox 14">
            <a:extLst>
              <a:ext uri="{FF2B5EF4-FFF2-40B4-BE49-F238E27FC236}">
                <a16:creationId xmlns:a16="http://schemas.microsoft.com/office/drawing/2014/main" id="{A65597DC-D0A1-4DC2-A875-67D2EA6C6AAF}"/>
              </a:ext>
            </a:extLst>
          </p:cNvPr>
          <p:cNvSpPr txBox="1"/>
          <p:nvPr/>
        </p:nvSpPr>
        <p:spPr>
          <a:xfrm>
            <a:off x="5874294" y="2004702"/>
            <a:ext cx="968535" cy="461665"/>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21 sec</a:t>
            </a:r>
          </a:p>
        </p:txBody>
      </p:sp>
      <p:sp>
        <p:nvSpPr>
          <p:cNvPr id="16" name="TextBox 15">
            <a:extLst>
              <a:ext uri="{FF2B5EF4-FFF2-40B4-BE49-F238E27FC236}">
                <a16:creationId xmlns:a16="http://schemas.microsoft.com/office/drawing/2014/main" id="{474D8365-F9C7-4644-AE31-8661412BD812}"/>
              </a:ext>
            </a:extLst>
          </p:cNvPr>
          <p:cNvSpPr txBox="1"/>
          <p:nvPr/>
        </p:nvSpPr>
        <p:spPr>
          <a:xfrm>
            <a:off x="5883352" y="3588017"/>
            <a:ext cx="1117165" cy="461665"/>
          </a:xfrm>
          <a:prstGeom prst="rect">
            <a:avLst/>
          </a:prstGeom>
          <a:noFill/>
        </p:spPr>
        <p:txBody>
          <a:bodyPr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4 hours</a:t>
            </a:r>
          </a:p>
        </p:txBody>
      </p:sp>
      <p:cxnSp>
        <p:nvCxnSpPr>
          <p:cNvPr id="18" name="Straight Connector 17">
            <a:extLst>
              <a:ext uri="{FF2B5EF4-FFF2-40B4-BE49-F238E27FC236}">
                <a16:creationId xmlns:a16="http://schemas.microsoft.com/office/drawing/2014/main" id="{970C90EB-E342-4416-810E-E6EE36B72E63}"/>
              </a:ext>
            </a:extLst>
          </p:cNvPr>
          <p:cNvCxnSpPr/>
          <p:nvPr/>
        </p:nvCxnSpPr>
        <p:spPr>
          <a:xfrm>
            <a:off x="5796172" y="1421682"/>
            <a:ext cx="0" cy="4783375"/>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2670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CADA8B0-7848-4256-87A0-25DEA99F4805}"/>
              </a:ext>
            </a:extLst>
          </p:cNvPr>
          <p:cNvSpPr>
            <a:spLocks noGrp="1"/>
          </p:cNvSpPr>
          <p:nvPr>
            <p:ph type="title"/>
          </p:nvPr>
        </p:nvSpPr>
        <p:spPr>
          <a:xfrm>
            <a:off x="838200" y="811161"/>
            <a:ext cx="3335595" cy="5403371"/>
          </a:xfrm>
        </p:spPr>
        <p:txBody>
          <a:bodyPr>
            <a:normAutofit/>
          </a:bodyPr>
          <a:lstStyle/>
          <a:p>
            <a:r>
              <a:rPr lang="en-US" sz="3700">
                <a:solidFill>
                  <a:srgbClr val="FFFFFF"/>
                </a:solidFill>
              </a:rPr>
              <a:t>CONTROLS MISSING IN ENVIRONMENT</a:t>
            </a:r>
          </a:p>
        </p:txBody>
      </p:sp>
      <p:sp>
        <p:nvSpPr>
          <p:cNvPr id="17" name="Rectangle 16">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5"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6FEAE387-D51E-4CC7-918E-1E8F895D7DE9}"/>
              </a:ext>
            </a:extLst>
          </p:cNvPr>
          <p:cNvGraphicFramePr>
            <a:graphicFrameLocks noGrp="1"/>
          </p:cNvGraphicFramePr>
          <p:nvPr>
            <p:ph idx="1"/>
          </p:nvPr>
        </p:nvGraphicFramePr>
        <p:xfrm>
          <a:off x="5459413" y="448442"/>
          <a:ext cx="6089651" cy="5766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459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A52EB-E34E-45EF-8D93-4E96289098CE}"/>
              </a:ext>
            </a:extLst>
          </p:cNvPr>
          <p:cNvSpPr/>
          <p:nvPr/>
        </p:nvSpPr>
        <p:spPr>
          <a:xfrm flipH="1">
            <a:off x="0" y="0"/>
            <a:ext cx="3857035"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18</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56117" y="2587745"/>
            <a:ext cx="3408031" cy="1241237"/>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Preventing Impact</a:t>
            </a:r>
          </a:p>
        </p:txBody>
      </p:sp>
      <p:sp>
        <p:nvSpPr>
          <p:cNvPr id="9" name="Rectangle 8">
            <a:extLst>
              <a:ext uri="{FF2B5EF4-FFF2-40B4-BE49-F238E27FC236}">
                <a16:creationId xmlns:a16="http://schemas.microsoft.com/office/drawing/2014/main" id="{553FC73C-F38F-4364-8ECD-BBBD43E0CF27}"/>
              </a:ext>
            </a:extLst>
          </p:cNvPr>
          <p:cNvSpPr/>
          <p:nvPr/>
        </p:nvSpPr>
        <p:spPr>
          <a:xfrm>
            <a:off x="4688897"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Attackers and Malware methods of spreading </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endParaRPr lang="en-US" sz="2400">
              <a:solidFill>
                <a:sysClr val="window" lastClr="FFFFFF"/>
              </a:solidFill>
              <a:latin typeface="Calibri" panose="020F0502020204030204"/>
            </a:endParaRPr>
          </a:p>
        </p:txBody>
      </p:sp>
      <p:sp>
        <p:nvSpPr>
          <p:cNvPr id="12" name="Rectangle 11">
            <a:extLst>
              <a:ext uri="{FF2B5EF4-FFF2-40B4-BE49-F238E27FC236}">
                <a16:creationId xmlns:a16="http://schemas.microsoft.com/office/drawing/2014/main" id="{3F8758A3-586C-40CD-9260-32B8039A4590}"/>
              </a:ext>
            </a:extLst>
          </p:cNvPr>
          <p:cNvSpPr/>
          <p:nvPr/>
        </p:nvSpPr>
        <p:spPr>
          <a:xfrm>
            <a:off x="6899457"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Leverage a known vulnerability in an operating system to gain access or take control of a system.</a:t>
            </a:r>
          </a:p>
        </p:txBody>
      </p:sp>
      <p:sp>
        <p:nvSpPr>
          <p:cNvPr id="13" name="Rectangle 12">
            <a:extLst>
              <a:ext uri="{FF2B5EF4-FFF2-40B4-BE49-F238E27FC236}">
                <a16:creationId xmlns:a16="http://schemas.microsoft.com/office/drawing/2014/main" id="{AA06887C-1247-4A08-B33D-C1F92156A4A7}"/>
              </a:ext>
            </a:extLst>
          </p:cNvPr>
          <p:cNvSpPr/>
          <p:nvPr/>
        </p:nvSpPr>
        <p:spPr>
          <a:xfrm>
            <a:off x="4708427" y="3686011"/>
            <a:ext cx="2162156" cy="1569660"/>
          </a:xfrm>
          <a:prstGeom prst="rect">
            <a:avLst/>
          </a:prstGeom>
        </p:spPr>
        <p:txBody>
          <a:bodyPr wrap="square">
            <a:spAutoFit/>
          </a:bodyPr>
          <a:lstStyle/>
          <a:p>
            <a:pPr defTabSz="1219170" eaLnBrk="0" fontAlgn="base" hangingPunct="0">
              <a:spcBef>
                <a:spcPct val="0"/>
              </a:spcBef>
              <a:spcAft>
                <a:spcPct val="0"/>
              </a:spcAft>
            </a:pPr>
            <a:r>
              <a:rPr lang="en-US" sz="2400" dirty="0">
                <a:solidFill>
                  <a:srgbClr val="FFFFFF"/>
                </a:solidFill>
                <a:latin typeface="Calibri" charset="0"/>
                <a:cs typeface="Arial" charset="0"/>
              </a:rPr>
              <a:t>Continuous Vulnerability Management</a:t>
            </a:r>
            <a:r>
              <a:rPr lang="en-US" sz="2400" dirty="0">
                <a:solidFill>
                  <a:srgbClr val="000000"/>
                </a:solidFill>
                <a:latin typeface="Calibri" charset="0"/>
                <a:cs typeface="Arial" charset="0"/>
              </a:rPr>
              <a:t> </a:t>
            </a:r>
            <a:r>
              <a:rPr lang="en-US" sz="2400" dirty="0">
                <a:solidFill>
                  <a:srgbClr val="000000"/>
                </a:solidFill>
                <a:latin typeface="Calibri" charset="0"/>
                <a:cs typeface="Arial" charset="0"/>
                <a:hlinkClick r:id="rId2">
                  <a:extLst>
                    <a:ext uri="{A12FA001-AC4F-418D-AE19-62706E023703}">
                      <ahyp:hlinkClr xmlns:ahyp="http://schemas.microsoft.com/office/drawing/2018/hyperlinkcolor" val="tx"/>
                    </a:ext>
                  </a:extLst>
                </a:hlinkClick>
              </a:rPr>
              <a:t>CSC Control #3</a:t>
            </a:r>
            <a:endParaRPr lang="en-US" sz="2133" dirty="0">
              <a:solidFill>
                <a:srgbClr val="000000"/>
              </a:solidFill>
              <a:latin typeface="Calibri" panose="020F0502020204030204"/>
              <a:cs typeface="Arial" charset="0"/>
            </a:endParaRP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Deploy automated software update tools in order to ensure the operating systems are running the most recent security updates provided by the software vendor.</a:t>
            </a:r>
          </a:p>
        </p:txBody>
      </p:sp>
      <p:sp>
        <p:nvSpPr>
          <p:cNvPr id="15" name="TextBox 14">
            <a:extLst>
              <a:ext uri="{FF2B5EF4-FFF2-40B4-BE49-F238E27FC236}">
                <a16:creationId xmlns:a16="http://schemas.microsoft.com/office/drawing/2014/main" id="{DDE29170-005C-4458-9BA0-79961DEE5109}"/>
              </a:ext>
            </a:extLst>
          </p:cNvPr>
          <p:cNvSpPr txBox="1"/>
          <p:nvPr/>
        </p:nvSpPr>
        <p:spPr>
          <a:xfrm>
            <a:off x="4062087" y="4123907"/>
            <a:ext cx="553998" cy="145309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Prevention</a:t>
            </a:r>
          </a:p>
        </p:txBody>
      </p:sp>
      <p:sp>
        <p:nvSpPr>
          <p:cNvPr id="16" name="TextBox 15">
            <a:extLst>
              <a:ext uri="{FF2B5EF4-FFF2-40B4-BE49-F238E27FC236}">
                <a16:creationId xmlns:a16="http://schemas.microsoft.com/office/drawing/2014/main" id="{71A62667-8B6A-45EE-8A7E-E28C1FFF5885}"/>
              </a:ext>
            </a:extLst>
          </p:cNvPr>
          <p:cNvSpPr txBox="1"/>
          <p:nvPr/>
        </p:nvSpPr>
        <p:spPr>
          <a:xfrm>
            <a:off x="4056005" y="1046046"/>
            <a:ext cx="553998" cy="1821011"/>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Advancement</a:t>
            </a:r>
          </a:p>
        </p:txBody>
      </p:sp>
    </p:spTree>
    <p:extLst>
      <p:ext uri="{BB962C8B-B14F-4D97-AF65-F5344CB8AC3E}">
        <p14:creationId xmlns:p14="http://schemas.microsoft.com/office/powerpoint/2010/main" val="3878773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A52EB-E34E-45EF-8D93-4E96289098CE}"/>
              </a:ext>
            </a:extLst>
          </p:cNvPr>
          <p:cNvSpPr/>
          <p:nvPr/>
        </p:nvSpPr>
        <p:spPr>
          <a:xfrm flipH="1">
            <a:off x="0" y="0"/>
            <a:ext cx="3857035"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19</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56117" y="2587744"/>
            <a:ext cx="3408031" cy="1549014"/>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Defenses Triggered</a:t>
            </a:r>
          </a:p>
          <a:p>
            <a:pPr defTabSz="1219170" eaLnBrk="0" fontAlgn="base" hangingPunct="0">
              <a:spcBef>
                <a:spcPct val="0"/>
              </a:spcBef>
              <a:spcAft>
                <a:spcPct val="0"/>
              </a:spcAft>
            </a:pPr>
            <a:endParaRPr lang="en-US" sz="2000" b="1" dirty="0">
              <a:solidFill>
                <a:srgbClr val="FFFFFF"/>
              </a:solidFill>
              <a:latin typeface="Calibri" charset="0"/>
              <a:cs typeface="Arial" charset="0"/>
            </a:endParaRPr>
          </a:p>
        </p:txBody>
      </p:sp>
      <p:sp>
        <p:nvSpPr>
          <p:cNvPr id="9" name="Rectangle 8">
            <a:extLst>
              <a:ext uri="{FF2B5EF4-FFF2-40B4-BE49-F238E27FC236}">
                <a16:creationId xmlns:a16="http://schemas.microsoft.com/office/drawing/2014/main" id="{553FC73C-F38F-4364-8ECD-BBBD43E0CF27}"/>
              </a:ext>
            </a:extLst>
          </p:cNvPr>
          <p:cNvSpPr/>
          <p:nvPr/>
        </p:nvSpPr>
        <p:spPr>
          <a:xfrm>
            <a:off x="4688897"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Attackers and Malware methods of spreading </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endParaRPr lang="en-US" sz="2400">
              <a:solidFill>
                <a:sysClr val="window" lastClr="FFFFFF"/>
              </a:solidFill>
              <a:latin typeface="Calibri" panose="020F0502020204030204"/>
            </a:endParaRPr>
          </a:p>
        </p:txBody>
      </p:sp>
      <p:sp>
        <p:nvSpPr>
          <p:cNvPr id="12" name="Rectangle 11">
            <a:extLst>
              <a:ext uri="{FF2B5EF4-FFF2-40B4-BE49-F238E27FC236}">
                <a16:creationId xmlns:a16="http://schemas.microsoft.com/office/drawing/2014/main" id="{3F8758A3-586C-40CD-9260-32B8039A4590}"/>
              </a:ext>
            </a:extLst>
          </p:cNvPr>
          <p:cNvSpPr/>
          <p:nvPr/>
        </p:nvSpPr>
        <p:spPr>
          <a:xfrm>
            <a:off x="6899457"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Primary goal of malware is to gain full access to your environment.</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Best way to do that is to compromise a privileged account, such as Domain Admin.</a:t>
            </a:r>
          </a:p>
        </p:txBody>
      </p:sp>
      <p:sp>
        <p:nvSpPr>
          <p:cNvPr id="13" name="Rectangle 12">
            <a:extLst>
              <a:ext uri="{FF2B5EF4-FFF2-40B4-BE49-F238E27FC236}">
                <a16:creationId xmlns:a16="http://schemas.microsoft.com/office/drawing/2014/main" id="{AA06887C-1247-4A08-B33D-C1F92156A4A7}"/>
              </a:ext>
            </a:extLst>
          </p:cNvPr>
          <p:cNvSpPr/>
          <p:nvPr/>
        </p:nvSpPr>
        <p:spPr>
          <a:xfrm>
            <a:off x="4708427" y="3686011"/>
            <a:ext cx="2162156" cy="1200329"/>
          </a:xfrm>
          <a:prstGeom prst="rect">
            <a:avLst/>
          </a:prstGeom>
        </p:spPr>
        <p:txBody>
          <a:bodyPr wrap="square">
            <a:spAutoFit/>
          </a:bodyPr>
          <a:lstStyle/>
          <a:p>
            <a:pPr defTabSz="1219170" eaLnBrk="0" fontAlgn="base" hangingPunct="0">
              <a:spcBef>
                <a:spcPct val="0"/>
              </a:spcBef>
              <a:spcAft>
                <a:spcPct val="0"/>
              </a:spcAft>
            </a:pPr>
            <a:r>
              <a:rPr lang="en-US" sz="2400" dirty="0">
                <a:solidFill>
                  <a:srgbClr val="FFFFFF"/>
                </a:solidFill>
                <a:latin typeface="Calibri" charset="0"/>
                <a:cs typeface="Arial" charset="0"/>
              </a:rPr>
              <a:t>Administrative Privilege </a:t>
            </a:r>
          </a:p>
          <a:p>
            <a:pPr defTabSz="1219170" eaLnBrk="0" fontAlgn="base" hangingPunct="0">
              <a:spcBef>
                <a:spcPct val="0"/>
              </a:spcBef>
              <a:spcAft>
                <a:spcPct val="0"/>
              </a:spcAft>
            </a:pPr>
            <a:r>
              <a:rPr lang="en-US" sz="2400" dirty="0">
                <a:solidFill>
                  <a:srgbClr val="000000"/>
                </a:solidFill>
                <a:latin typeface="Calibri" charset="0"/>
                <a:cs typeface="Arial" charset="0"/>
                <a:hlinkClick r:id="rId2">
                  <a:extLst>
                    <a:ext uri="{A12FA001-AC4F-418D-AE19-62706E023703}">
                      <ahyp:hlinkClr xmlns:ahyp="http://schemas.microsoft.com/office/drawing/2018/hyperlinkcolor" val="tx"/>
                    </a:ext>
                  </a:extLst>
                </a:hlinkClick>
              </a:rPr>
              <a:t>CSC Control #</a:t>
            </a:r>
            <a:r>
              <a:rPr lang="en-US" sz="2400" dirty="0">
                <a:solidFill>
                  <a:srgbClr val="000000"/>
                </a:solidFill>
                <a:latin typeface="Calibri" charset="0"/>
                <a:cs typeface="Arial" charset="0"/>
              </a:rPr>
              <a:t>4</a:t>
            </a:r>
            <a:endParaRPr lang="en-US" sz="2133" dirty="0">
              <a:solidFill>
                <a:srgbClr val="000000"/>
              </a:solidFill>
              <a:latin typeface="Calibri" panose="020F0502020204030204"/>
              <a:cs typeface="Arial" charset="0"/>
            </a:endParaRP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endParaRPr lang="en-US" sz="2133" dirty="0">
              <a:solidFill>
                <a:srgbClr val="000000"/>
              </a:solidFill>
              <a:latin typeface="Calibri" panose="020F0502020204030204"/>
            </a:endParaRP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Limit who has access to privileged accounts.</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Use multi-factor and encrypted channels for administrative access.</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Use accounts </a:t>
            </a:r>
            <a:r>
              <a:rPr lang="en-US" sz="2133" b="1" dirty="0">
                <a:solidFill>
                  <a:srgbClr val="000000"/>
                </a:solidFill>
                <a:latin typeface="Calibri" panose="020F0502020204030204"/>
              </a:rPr>
              <a:t>unique to each system</a:t>
            </a:r>
            <a:r>
              <a:rPr lang="en-US" sz="2133" dirty="0">
                <a:solidFill>
                  <a:srgbClr val="000000"/>
                </a:solidFill>
                <a:latin typeface="Calibri" panose="020F0502020204030204"/>
              </a:rPr>
              <a:t>.</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Configure systems to issue a log entry and </a:t>
            </a:r>
            <a:r>
              <a:rPr lang="en-US" sz="2133" b="1" dirty="0">
                <a:solidFill>
                  <a:srgbClr val="000000"/>
                </a:solidFill>
                <a:latin typeface="Calibri" panose="020F0502020204030204"/>
              </a:rPr>
              <a:t>alert</a:t>
            </a:r>
            <a:r>
              <a:rPr lang="en-US" sz="2133" dirty="0">
                <a:solidFill>
                  <a:srgbClr val="000000"/>
                </a:solidFill>
                <a:latin typeface="Calibri" panose="020F0502020204030204"/>
              </a:rPr>
              <a:t> when an account is added to or removed from any group assigned administrative privileges.</a:t>
            </a:r>
          </a:p>
          <a:p>
            <a:pPr marL="380990" indent="-380990" defTabSz="1219170" eaLnBrk="0" fontAlgn="base" hangingPunct="0">
              <a:spcBef>
                <a:spcPct val="0"/>
              </a:spcBef>
              <a:spcAft>
                <a:spcPct val="0"/>
              </a:spcAft>
              <a:buFont typeface="Arial" panose="020B0604020202020204" pitchFamily="34" charset="0"/>
              <a:buChar char="•"/>
            </a:pPr>
            <a:endParaRPr lang="en-US" sz="2133" dirty="0">
              <a:solidFill>
                <a:srgbClr val="000000"/>
              </a:solidFill>
              <a:latin typeface="Calibri" panose="020F0502020204030204"/>
            </a:endParaRPr>
          </a:p>
        </p:txBody>
      </p:sp>
      <p:sp>
        <p:nvSpPr>
          <p:cNvPr id="15" name="TextBox 14">
            <a:extLst>
              <a:ext uri="{FF2B5EF4-FFF2-40B4-BE49-F238E27FC236}">
                <a16:creationId xmlns:a16="http://schemas.microsoft.com/office/drawing/2014/main" id="{DDE29170-005C-4458-9BA0-79961DEE5109}"/>
              </a:ext>
            </a:extLst>
          </p:cNvPr>
          <p:cNvSpPr txBox="1"/>
          <p:nvPr/>
        </p:nvSpPr>
        <p:spPr>
          <a:xfrm>
            <a:off x="4062087" y="4123907"/>
            <a:ext cx="553998" cy="145309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Prevention</a:t>
            </a:r>
          </a:p>
        </p:txBody>
      </p:sp>
      <p:sp>
        <p:nvSpPr>
          <p:cNvPr id="16" name="TextBox 15">
            <a:extLst>
              <a:ext uri="{FF2B5EF4-FFF2-40B4-BE49-F238E27FC236}">
                <a16:creationId xmlns:a16="http://schemas.microsoft.com/office/drawing/2014/main" id="{71A62667-8B6A-45EE-8A7E-E28C1FFF5885}"/>
              </a:ext>
            </a:extLst>
          </p:cNvPr>
          <p:cNvSpPr txBox="1"/>
          <p:nvPr/>
        </p:nvSpPr>
        <p:spPr>
          <a:xfrm>
            <a:off x="4056005" y="1046046"/>
            <a:ext cx="553998" cy="1821011"/>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Advancement</a:t>
            </a:r>
          </a:p>
        </p:txBody>
      </p:sp>
    </p:spTree>
    <p:extLst>
      <p:ext uri="{BB962C8B-B14F-4D97-AF65-F5344CB8AC3E}">
        <p14:creationId xmlns:p14="http://schemas.microsoft.com/office/powerpoint/2010/main" val="80264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C224CAF-E04B-41DA-851F-F9CEE14F8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p:cNvSpPr txBox="1"/>
          <p:nvPr/>
        </p:nvSpPr>
        <p:spPr>
          <a:xfrm>
            <a:off x="308344" y="1511581"/>
            <a:ext cx="7034016" cy="913070"/>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ts val="3200"/>
              </a:lnSpc>
            </a:pPr>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a:lnSpc>
                <a:spcPts val="3200"/>
              </a:lnSpc>
            </a:pPr>
            <a:r>
              <a:rPr lang="en-GB" sz="28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endParaRPr lang="en-US" sz="28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56" name="Group 55"/>
          <p:cNvGrpSpPr/>
          <p:nvPr/>
        </p:nvGrpSpPr>
        <p:grpSpPr>
          <a:xfrm>
            <a:off x="1596507" y="4143892"/>
            <a:ext cx="2025916" cy="1755098"/>
            <a:chOff x="-384416" y="7040846"/>
            <a:chExt cx="2025916" cy="1755098"/>
          </a:xfrm>
        </p:grpSpPr>
        <p:sp>
          <p:nvSpPr>
            <p:cNvPr id="60" name="TextBox 12"/>
            <p:cNvSpPr txBox="1">
              <a:spLocks noChangeArrowheads="1"/>
            </p:cNvSpPr>
            <p:nvPr/>
          </p:nvSpPr>
          <p:spPr bwMode="auto">
            <a:xfrm>
              <a:off x="-384416" y="8026503"/>
              <a:ext cx="202591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a:solidFill>
                    <a:srgbClr val="000000"/>
                  </a:solidFill>
                  <a:latin typeface="Open Sans" panose="020B0604020202020204" charset="0"/>
                  <a:ea typeface="Open Sans" panose="020B0604020202020204" charset="0"/>
                  <a:cs typeface="Open Sans" panose="020B0604020202020204" charset="0"/>
                </a:rPr>
                <a:t>OneNeck IT Solutions LLC</a:t>
              </a:r>
              <a:br>
                <a:rPr lang="en-US" sz="1100" dirty="0">
                  <a:latin typeface="Open Sans" panose="020B0604020202020204" charset="0"/>
                  <a:ea typeface="Open Sans" panose="020B0604020202020204" charset="0"/>
                  <a:cs typeface="Open Sans" panose="020B0604020202020204" charset="0"/>
                </a:rPr>
              </a:br>
              <a:r>
                <a:rPr lang="en-US" sz="1100" dirty="0">
                  <a:solidFill>
                    <a:srgbClr val="000000"/>
                  </a:solidFill>
                  <a:latin typeface="Open Sans" panose="020B0604020202020204" charset="0"/>
                  <a:ea typeface="Open Sans" panose="020B0604020202020204" charset="0"/>
                  <a:cs typeface="Open Sans" panose="020B0604020202020204" charset="0"/>
                </a:rPr>
                <a:t>Katie McCullough</a:t>
              </a:r>
              <a:br>
                <a:rPr lang="en-US" sz="1100" dirty="0">
                  <a:latin typeface="Open Sans" panose="020B0604020202020204" charset="0"/>
                  <a:ea typeface="Open Sans" panose="020B0604020202020204" charset="0"/>
                  <a:cs typeface="Open Sans" panose="020B0604020202020204" charset="0"/>
                </a:rPr>
              </a:br>
              <a:r>
                <a:rPr lang="en-US" sz="1100" i="1" dirty="0">
                  <a:solidFill>
                    <a:srgbClr val="000000"/>
                  </a:solidFill>
                  <a:latin typeface="Open Sans" panose="020B0604020202020204" charset="0"/>
                  <a:ea typeface="Open Sans" panose="020B0604020202020204" charset="0"/>
                  <a:cs typeface="Open Sans" panose="020B0604020202020204" charset="0"/>
                </a:rPr>
                <a:t>Chief Information Security Officer</a:t>
              </a:r>
              <a:endParaRPr lang="en-PH" sz="1100" i="1" dirty="0">
                <a:solidFill>
                  <a:srgbClr val="000000"/>
                </a:solidFill>
                <a:latin typeface="Open Sans" panose="020B0604020202020204" charset="0"/>
                <a:ea typeface="Open Sans" panose="020B0604020202020204" charset="0"/>
                <a:cs typeface="Open Sans" panose="020B0604020202020204" charset="0"/>
              </a:endParaRPr>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08" y="7040846"/>
              <a:ext cx="1851059" cy="610849"/>
            </a:xfrm>
            <a:prstGeom prst="rect">
              <a:avLst/>
            </a:prstGeom>
          </p:spPr>
        </p:pic>
      </p:grpSp>
      <p:sp>
        <p:nvSpPr>
          <p:cNvPr id="9" name="Date Placeholder 8">
            <a:extLst>
              <a:ext uri="{FF2B5EF4-FFF2-40B4-BE49-F238E27FC236}">
                <a16:creationId xmlns:a16="http://schemas.microsoft.com/office/drawing/2014/main" id="{54E60AA7-FD84-4F7F-A747-6C08D035D4D2}"/>
              </a:ext>
            </a:extLst>
          </p:cNvPr>
          <p:cNvSpPr>
            <a:spLocks noGrp="1"/>
          </p:cNvSpPr>
          <p:nvPr>
            <p:ph type="dt" sz="half" idx="10"/>
          </p:nvPr>
        </p:nvSpPr>
        <p:spPr/>
        <p:txBody>
          <a:bodyPr/>
          <a:lstStyle/>
          <a:p>
            <a:r>
              <a:rPr lang="en-US" dirty="0"/>
              <a:t>Thursday, January 09, 2020</a:t>
            </a:r>
          </a:p>
        </p:txBody>
      </p:sp>
      <p:sp>
        <p:nvSpPr>
          <p:cNvPr id="27" name="Slide Number Placeholder 4">
            <a:extLst>
              <a:ext uri="{FF2B5EF4-FFF2-40B4-BE49-F238E27FC236}">
                <a16:creationId xmlns:a16="http://schemas.microsoft.com/office/drawing/2014/main" id="{3C694B4F-7D2B-4689-9CCC-03060E1489FB}"/>
              </a:ext>
            </a:extLst>
          </p:cNvPr>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4512610-646B-4C49-B142-45DCBBFD3969}" type="slidenum">
              <a:rPr kumimoji="0" lang="en-US" sz="18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3" name="Group 2">
            <a:extLst>
              <a:ext uri="{FF2B5EF4-FFF2-40B4-BE49-F238E27FC236}">
                <a16:creationId xmlns:a16="http://schemas.microsoft.com/office/drawing/2014/main" id="{B8F52795-4621-4B1B-AF08-613A3CB15C90}"/>
              </a:ext>
            </a:extLst>
          </p:cNvPr>
          <p:cNvGrpSpPr/>
          <p:nvPr/>
        </p:nvGrpSpPr>
        <p:grpSpPr>
          <a:xfrm>
            <a:off x="4929449" y="4024689"/>
            <a:ext cx="2412911" cy="1869054"/>
            <a:chOff x="4929449" y="4024689"/>
            <a:chExt cx="2412911" cy="1869054"/>
          </a:xfrm>
        </p:grpSpPr>
        <p:sp>
          <p:nvSpPr>
            <p:cNvPr id="55" name="TextBox 12"/>
            <p:cNvSpPr txBox="1">
              <a:spLocks noChangeArrowheads="1"/>
            </p:cNvSpPr>
            <p:nvPr/>
          </p:nvSpPr>
          <p:spPr bwMode="auto">
            <a:xfrm>
              <a:off x="4929449" y="5124302"/>
              <a:ext cx="24129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a:solidFill>
                    <a:srgbClr val="000000"/>
                  </a:solidFill>
                  <a:latin typeface="Open Sans" panose="020B0604020202020204" charset="0"/>
                  <a:ea typeface="Open Sans" panose="020B0604020202020204" charset="0"/>
                  <a:cs typeface="Open Sans" panose="020B0604020202020204" charset="0"/>
                </a:rPr>
                <a:t>TDS</a:t>
              </a:r>
              <a:br>
                <a:rPr lang="en-US" sz="1100" dirty="0">
                  <a:latin typeface="Open Sans" panose="020B0604020202020204" charset="0"/>
                  <a:ea typeface="Open Sans" panose="020B0604020202020204" charset="0"/>
                  <a:cs typeface="Open Sans" panose="020B0604020202020204" charset="0"/>
                </a:rPr>
              </a:br>
              <a:r>
                <a:rPr lang="en-US" sz="1100" dirty="0">
                  <a:solidFill>
                    <a:srgbClr val="000000"/>
                  </a:solidFill>
                  <a:latin typeface="Open Sans" panose="020B0604020202020204" charset="0"/>
                  <a:ea typeface="Open Sans" panose="020B0604020202020204" charset="0"/>
                  <a:cs typeface="Open Sans" panose="020B0604020202020204" charset="0"/>
                </a:rPr>
                <a:t>Jessica Bartley</a:t>
              </a:r>
              <a:br>
                <a:rPr lang="en-US" sz="1100" dirty="0">
                  <a:latin typeface="Open Sans" panose="020B0604020202020204" charset="0"/>
                  <a:ea typeface="Open Sans" panose="020B0604020202020204" charset="0"/>
                  <a:cs typeface="Open Sans" panose="020B0604020202020204" charset="0"/>
                </a:rPr>
              </a:br>
              <a:r>
                <a:rPr lang="en-US" sz="1100" i="1" dirty="0">
                  <a:solidFill>
                    <a:srgbClr val="000000"/>
                  </a:solidFill>
                  <a:latin typeface="Open Sans" panose="020B0604020202020204" charset="0"/>
                  <a:ea typeface="Open Sans" panose="020B0604020202020204" charset="0"/>
                  <a:cs typeface="Open Sans" panose="020B0604020202020204" charset="0"/>
                </a:rPr>
                <a:t>Director IT Security &amp; Business Intelligence</a:t>
              </a:r>
              <a:endParaRPr lang="en-PH" sz="1100" i="1" dirty="0">
                <a:solidFill>
                  <a:srgbClr val="000000"/>
                </a:solidFill>
                <a:latin typeface="Open Sans" panose="020B0604020202020204" charset="0"/>
                <a:ea typeface="Open Sans" panose="020B0604020202020204" charset="0"/>
                <a:cs typeface="Open Sans" panose="020B0604020202020204" charset="0"/>
              </a:endParaRPr>
            </a:p>
          </p:txBody>
        </p:sp>
        <p:pic>
          <p:nvPicPr>
            <p:cNvPr id="11" name="Picture 10">
              <a:extLst>
                <a:ext uri="{FF2B5EF4-FFF2-40B4-BE49-F238E27FC236}">
                  <a16:creationId xmlns:a16="http://schemas.microsoft.com/office/drawing/2014/main" id="{58807843-5689-4F64-874D-48DE85E73E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44399" y="4024689"/>
              <a:ext cx="1184038" cy="813040"/>
            </a:xfrm>
            <a:prstGeom prst="rect">
              <a:avLst/>
            </a:prstGeom>
          </p:spPr>
        </p:pic>
      </p:grpSp>
      <p:grpSp>
        <p:nvGrpSpPr>
          <p:cNvPr id="2" name="Group 1">
            <a:extLst>
              <a:ext uri="{FF2B5EF4-FFF2-40B4-BE49-F238E27FC236}">
                <a16:creationId xmlns:a16="http://schemas.microsoft.com/office/drawing/2014/main" id="{9CDE58F9-976E-4979-A5E6-D17A21E360D9}"/>
              </a:ext>
            </a:extLst>
          </p:cNvPr>
          <p:cNvGrpSpPr/>
          <p:nvPr/>
        </p:nvGrpSpPr>
        <p:grpSpPr>
          <a:xfrm>
            <a:off x="8308989" y="3957426"/>
            <a:ext cx="2412911" cy="1767040"/>
            <a:chOff x="8308989" y="3957426"/>
            <a:chExt cx="2412911" cy="1767040"/>
          </a:xfrm>
        </p:grpSpPr>
        <p:sp>
          <p:nvSpPr>
            <p:cNvPr id="68" name="TextBox 12"/>
            <p:cNvSpPr txBox="1">
              <a:spLocks noChangeArrowheads="1"/>
            </p:cNvSpPr>
            <p:nvPr/>
          </p:nvSpPr>
          <p:spPr bwMode="auto">
            <a:xfrm>
              <a:off x="8308989" y="5124302"/>
              <a:ext cx="241291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a:solidFill>
                    <a:srgbClr val="000000"/>
                  </a:solidFill>
                  <a:latin typeface="Open Sans" panose="020B0604020202020204" charset="0"/>
                  <a:ea typeface="Open Sans" panose="020B0604020202020204" charset="0"/>
                  <a:cs typeface="Open Sans" panose="020B0604020202020204" charset="0"/>
                </a:rPr>
                <a:t>Alert Logic</a:t>
              </a:r>
              <a:br>
                <a:rPr lang="en-US" sz="1100" dirty="0">
                  <a:latin typeface="Open Sans" panose="020B0604020202020204" charset="0"/>
                  <a:ea typeface="Open Sans" panose="020B0604020202020204" charset="0"/>
                  <a:cs typeface="Open Sans" panose="020B0604020202020204" charset="0"/>
                </a:rPr>
              </a:br>
              <a:r>
                <a:rPr lang="en-US" sz="1100" dirty="0">
                  <a:solidFill>
                    <a:srgbClr val="000000"/>
                  </a:solidFill>
                  <a:latin typeface="Open Sans" panose="020B0604020202020204" charset="0"/>
                  <a:ea typeface="Open Sans" panose="020B0604020202020204" charset="0"/>
                  <a:cs typeface="Open Sans" panose="020B0604020202020204" charset="0"/>
                </a:rPr>
                <a:t>Jack Danahy</a:t>
              </a:r>
              <a:br>
                <a:rPr lang="en-US" sz="1100" dirty="0">
                  <a:latin typeface="Open Sans" panose="020B0604020202020204" charset="0"/>
                  <a:ea typeface="Open Sans" panose="020B0604020202020204" charset="0"/>
                  <a:cs typeface="Open Sans" panose="020B0604020202020204" charset="0"/>
                </a:rPr>
              </a:br>
              <a:r>
                <a:rPr lang="en-US" sz="1100" i="1" dirty="0">
                  <a:solidFill>
                    <a:srgbClr val="000000"/>
                  </a:solidFill>
                  <a:latin typeface="Open Sans" panose="020B0604020202020204" charset="0"/>
                  <a:ea typeface="Open Sans" panose="020B0604020202020204" charset="0"/>
                  <a:cs typeface="Open Sans" panose="020B0604020202020204" charset="0"/>
                </a:rPr>
                <a:t>SVP, Strategy and Security</a:t>
              </a:r>
              <a:endParaRPr lang="en-PH" sz="1100" i="1" dirty="0">
                <a:solidFill>
                  <a:srgbClr val="000000"/>
                </a:solidFill>
                <a:latin typeface="Open Sans" panose="020B0604020202020204" charset="0"/>
                <a:ea typeface="Open Sans" panose="020B0604020202020204" charset="0"/>
                <a:cs typeface="Open Sans" panose="020B0604020202020204" charset="0"/>
              </a:endParaRPr>
            </a:p>
          </p:txBody>
        </p:sp>
        <p:pic>
          <p:nvPicPr>
            <p:cNvPr id="12" name="Picture 11">
              <a:extLst>
                <a:ext uri="{FF2B5EF4-FFF2-40B4-BE49-F238E27FC236}">
                  <a16:creationId xmlns:a16="http://schemas.microsoft.com/office/drawing/2014/main" id="{DAD34B2A-41D4-497A-AA9F-F1593F4299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04134" y="3957426"/>
              <a:ext cx="1022619" cy="983778"/>
            </a:xfrm>
            <a:prstGeom prst="rect">
              <a:avLst/>
            </a:prstGeom>
          </p:spPr>
        </p:pic>
      </p:grpSp>
    </p:spTree>
    <p:extLst>
      <p:ext uri="{BB962C8B-B14F-4D97-AF65-F5344CB8AC3E}">
        <p14:creationId xmlns:p14="http://schemas.microsoft.com/office/powerpoint/2010/main" val="960950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A52EB-E34E-45EF-8D93-4E96289098CE}"/>
              </a:ext>
            </a:extLst>
          </p:cNvPr>
          <p:cNvSpPr/>
          <p:nvPr/>
        </p:nvSpPr>
        <p:spPr>
          <a:xfrm flipH="1">
            <a:off x="0" y="0"/>
            <a:ext cx="3857035"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20</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56117" y="2587744"/>
            <a:ext cx="3408031" cy="1549014"/>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Defenses Triggered</a:t>
            </a:r>
          </a:p>
          <a:p>
            <a:pPr defTabSz="1219170" eaLnBrk="0" fontAlgn="base" hangingPunct="0">
              <a:spcBef>
                <a:spcPct val="0"/>
              </a:spcBef>
              <a:spcAft>
                <a:spcPct val="0"/>
              </a:spcAft>
            </a:pPr>
            <a:endParaRPr lang="en-US" sz="2000" b="1" dirty="0">
              <a:solidFill>
                <a:srgbClr val="FFFFFF"/>
              </a:solidFill>
              <a:latin typeface="Calibri" charset="0"/>
              <a:cs typeface="Arial" charset="0"/>
            </a:endParaRPr>
          </a:p>
        </p:txBody>
      </p:sp>
      <p:sp>
        <p:nvSpPr>
          <p:cNvPr id="9" name="Rectangle 8">
            <a:extLst>
              <a:ext uri="{FF2B5EF4-FFF2-40B4-BE49-F238E27FC236}">
                <a16:creationId xmlns:a16="http://schemas.microsoft.com/office/drawing/2014/main" id="{553FC73C-F38F-4364-8ECD-BBBD43E0CF27}"/>
              </a:ext>
            </a:extLst>
          </p:cNvPr>
          <p:cNvSpPr/>
          <p:nvPr/>
        </p:nvSpPr>
        <p:spPr>
          <a:xfrm>
            <a:off x="4688897"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Attackers and Malware methods of spreading </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r>
              <a:rPr lang="en-US" sz="2400" dirty="0">
                <a:solidFill>
                  <a:sysClr val="window" lastClr="FFFFFF"/>
                </a:solidFill>
                <a:latin typeface="Calibri" panose="020F0502020204030204"/>
              </a:rPr>
              <a:t>Maintenance, Monitoring and Analysis of Audit Logs </a:t>
            </a:r>
          </a:p>
          <a:p>
            <a:pPr defTabSz="1219170" eaLnBrk="0" fontAlgn="base" hangingPunct="0">
              <a:spcBef>
                <a:spcPct val="0"/>
              </a:spcBef>
              <a:spcAft>
                <a:spcPct val="0"/>
              </a:spcAft>
            </a:pPr>
            <a:r>
              <a:rPr lang="en-US" sz="2400" u="sng" dirty="0">
                <a:solidFill>
                  <a:srgbClr val="000000"/>
                </a:solidFill>
                <a:latin typeface="Calibri" panose="020F0502020204030204"/>
              </a:rPr>
              <a:t>CSC Control #6</a:t>
            </a:r>
          </a:p>
        </p:txBody>
      </p:sp>
      <p:sp>
        <p:nvSpPr>
          <p:cNvPr id="12" name="Rectangle 11">
            <a:extLst>
              <a:ext uri="{FF2B5EF4-FFF2-40B4-BE49-F238E27FC236}">
                <a16:creationId xmlns:a16="http://schemas.microsoft.com/office/drawing/2014/main" id="{3F8758A3-586C-40CD-9260-32B8039A4590}"/>
              </a:ext>
            </a:extLst>
          </p:cNvPr>
          <p:cNvSpPr/>
          <p:nvPr/>
        </p:nvSpPr>
        <p:spPr>
          <a:xfrm>
            <a:off x="6899457"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Attackers and advanced malware take specific actions to obfuscate the effects and techniques in their attacks.</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Missing log data creates blind spots in root cause analysis and recovery efforts.</a:t>
            </a: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Secure and auditable log collection and management ensures consistent delivery of log data from critical services and data.</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Secure remote storage and dedicated logging credentials and accounts prevent local attacks from eliminating log data.</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Log analysis provides an early detection data source for anomalous application behavior.</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Cloud-based storage can provide scale necessary for expected / peak data volumes.</a:t>
            </a:r>
          </a:p>
        </p:txBody>
      </p:sp>
      <p:sp>
        <p:nvSpPr>
          <p:cNvPr id="15" name="TextBox 14">
            <a:extLst>
              <a:ext uri="{FF2B5EF4-FFF2-40B4-BE49-F238E27FC236}">
                <a16:creationId xmlns:a16="http://schemas.microsoft.com/office/drawing/2014/main" id="{DDE29170-005C-4458-9BA0-79961DEE5109}"/>
              </a:ext>
            </a:extLst>
          </p:cNvPr>
          <p:cNvSpPr txBox="1"/>
          <p:nvPr/>
        </p:nvSpPr>
        <p:spPr>
          <a:xfrm>
            <a:off x="4062087" y="4123907"/>
            <a:ext cx="553998" cy="145309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Prevention</a:t>
            </a:r>
          </a:p>
        </p:txBody>
      </p:sp>
      <p:sp>
        <p:nvSpPr>
          <p:cNvPr id="16" name="TextBox 15">
            <a:extLst>
              <a:ext uri="{FF2B5EF4-FFF2-40B4-BE49-F238E27FC236}">
                <a16:creationId xmlns:a16="http://schemas.microsoft.com/office/drawing/2014/main" id="{71A62667-8B6A-45EE-8A7E-E28C1FFF5885}"/>
              </a:ext>
            </a:extLst>
          </p:cNvPr>
          <p:cNvSpPr txBox="1"/>
          <p:nvPr/>
        </p:nvSpPr>
        <p:spPr>
          <a:xfrm>
            <a:off x="4056005" y="1046046"/>
            <a:ext cx="553998" cy="1821011"/>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Advancement</a:t>
            </a:r>
          </a:p>
        </p:txBody>
      </p:sp>
    </p:spTree>
    <p:extLst>
      <p:ext uri="{BB962C8B-B14F-4D97-AF65-F5344CB8AC3E}">
        <p14:creationId xmlns:p14="http://schemas.microsoft.com/office/powerpoint/2010/main" val="1766593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A52EB-E34E-45EF-8D93-4E96289098CE}"/>
              </a:ext>
            </a:extLst>
          </p:cNvPr>
          <p:cNvSpPr/>
          <p:nvPr/>
        </p:nvSpPr>
        <p:spPr>
          <a:xfrm flipH="1">
            <a:off x="0" y="0"/>
            <a:ext cx="3857035"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21</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56117" y="2587744"/>
            <a:ext cx="3408031" cy="1549014"/>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Preventing Impact</a:t>
            </a:r>
          </a:p>
          <a:p>
            <a:pPr defTabSz="1219170" eaLnBrk="0" fontAlgn="base" hangingPunct="0">
              <a:spcBef>
                <a:spcPct val="0"/>
              </a:spcBef>
              <a:spcAft>
                <a:spcPct val="0"/>
              </a:spcAft>
            </a:pPr>
            <a:endParaRPr lang="en-US" sz="2000" b="1" dirty="0">
              <a:solidFill>
                <a:srgbClr val="FFFFFF"/>
              </a:solidFill>
              <a:latin typeface="Calibri" charset="0"/>
              <a:cs typeface="Arial" charset="0"/>
            </a:endParaRPr>
          </a:p>
        </p:txBody>
      </p:sp>
      <p:sp>
        <p:nvSpPr>
          <p:cNvPr id="9" name="Rectangle 8">
            <a:extLst>
              <a:ext uri="{FF2B5EF4-FFF2-40B4-BE49-F238E27FC236}">
                <a16:creationId xmlns:a16="http://schemas.microsoft.com/office/drawing/2014/main" id="{553FC73C-F38F-4364-8ECD-BBBD43E0CF27}"/>
              </a:ext>
            </a:extLst>
          </p:cNvPr>
          <p:cNvSpPr/>
          <p:nvPr/>
        </p:nvSpPr>
        <p:spPr>
          <a:xfrm>
            <a:off x="4688897"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Attackers and Malware methods of spreading </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r>
              <a:rPr lang="en-US" sz="2400" dirty="0">
                <a:solidFill>
                  <a:sysClr val="window" lastClr="FFFFFF"/>
                </a:solidFill>
                <a:latin typeface="Calibri" panose="020F0502020204030204"/>
              </a:rPr>
              <a:t>Malware Defenses</a:t>
            </a:r>
          </a:p>
          <a:p>
            <a:pPr defTabSz="1219170" eaLnBrk="0" fontAlgn="base" hangingPunct="0">
              <a:spcBef>
                <a:spcPct val="0"/>
              </a:spcBef>
              <a:spcAft>
                <a:spcPct val="0"/>
              </a:spcAft>
            </a:pPr>
            <a:r>
              <a:rPr lang="en-US" sz="2400" u="sng" dirty="0">
                <a:solidFill>
                  <a:srgbClr val="000000"/>
                </a:solidFill>
                <a:latin typeface="Calibri" panose="020F0502020204030204"/>
              </a:rPr>
              <a:t>CSC Control #8</a:t>
            </a:r>
          </a:p>
        </p:txBody>
      </p:sp>
      <p:sp>
        <p:nvSpPr>
          <p:cNvPr id="12" name="Rectangle 11">
            <a:extLst>
              <a:ext uri="{FF2B5EF4-FFF2-40B4-BE49-F238E27FC236}">
                <a16:creationId xmlns:a16="http://schemas.microsoft.com/office/drawing/2014/main" id="{3F8758A3-586C-40CD-9260-32B8039A4590}"/>
              </a:ext>
            </a:extLst>
          </p:cNvPr>
          <p:cNvSpPr/>
          <p:nvPr/>
        </p:nvSpPr>
        <p:spPr>
          <a:xfrm>
            <a:off x="6899457"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1870" dirty="0">
                <a:solidFill>
                  <a:srgbClr val="000000"/>
                </a:solidFill>
                <a:latin typeface="Calibri" panose="020F0502020204030204"/>
              </a:rPr>
              <a:t>Attackers often take actions to disable or remove AV to limit detection.</a:t>
            </a:r>
          </a:p>
          <a:p>
            <a:pPr marL="380990" indent="-380990" defTabSz="1219170" eaLnBrk="0" fontAlgn="base" hangingPunct="0">
              <a:spcBef>
                <a:spcPct val="0"/>
              </a:spcBef>
              <a:spcAft>
                <a:spcPct val="0"/>
              </a:spcAft>
              <a:buFont typeface="Arial" panose="020B0604020202020204" pitchFamily="34" charset="0"/>
              <a:buChar char="•"/>
            </a:pPr>
            <a:r>
              <a:rPr lang="en-US" sz="1870" dirty="0">
                <a:solidFill>
                  <a:srgbClr val="000000"/>
                </a:solidFill>
                <a:latin typeface="Calibri" panose="020F0502020204030204"/>
              </a:rPr>
              <a:t>Attackers often perform actions different than normal users to advance their hold in the environment.</a:t>
            </a: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a:rPr>
              <a:t>Centrally managed anti-malware software to </a:t>
            </a:r>
            <a:r>
              <a:rPr lang="en-US" sz="1600" b="1" dirty="0">
                <a:solidFill>
                  <a:srgbClr val="000000"/>
                </a:solidFill>
                <a:latin typeface="Calibri" panose="020F0502020204030204"/>
              </a:rPr>
              <a:t>continuously monitor and defend </a:t>
            </a:r>
            <a:r>
              <a:rPr lang="en-US" sz="1600" dirty="0">
                <a:solidFill>
                  <a:srgbClr val="000000"/>
                </a:solidFill>
                <a:latin typeface="Calibri" panose="020F0502020204030204"/>
              </a:rPr>
              <a:t>each of the organization's workstations and servers.</a:t>
            </a:r>
          </a:p>
          <a:p>
            <a:pPr marL="990575" lvl="1" indent="-380990" defTabSz="121917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a:rPr>
              <a:t>Ensure installed on all devices</a:t>
            </a:r>
          </a:p>
          <a:p>
            <a:pPr marL="990575" lvl="1" indent="-380990" defTabSz="121917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a:rPr>
              <a:t>Ensure current versions</a:t>
            </a:r>
          </a:p>
          <a:p>
            <a:pPr marL="990575" lvl="1" indent="-380990" defTabSz="121917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a:rPr>
              <a:t>Ensure scans occur</a:t>
            </a:r>
          </a:p>
          <a:p>
            <a:pPr marL="380990" indent="-380990" defTabSz="121917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a:rPr>
              <a:t>Advanced Threat Protection can detect, stop the movement of, or control the execution of malicious software.</a:t>
            </a:r>
          </a:p>
          <a:p>
            <a:pPr marL="380990" indent="-380990" defTabSz="1219170" eaLnBrk="0" fontAlgn="base" hangingPunct="0">
              <a:spcBef>
                <a:spcPct val="0"/>
              </a:spcBef>
              <a:spcAft>
                <a:spcPct val="0"/>
              </a:spcAft>
              <a:buFont typeface="Arial" panose="020B0604020202020204" pitchFamily="34" charset="0"/>
              <a:buChar char="•"/>
            </a:pPr>
            <a:r>
              <a:rPr lang="en-US" sz="1600" dirty="0">
                <a:solidFill>
                  <a:srgbClr val="000000"/>
                </a:solidFill>
                <a:latin typeface="Calibri" panose="020F0502020204030204"/>
              </a:rPr>
              <a:t>Send all malware detection events to enterprise anti-malware administration tools and event log servers for analysis and alerting.</a:t>
            </a:r>
          </a:p>
        </p:txBody>
      </p:sp>
      <p:sp>
        <p:nvSpPr>
          <p:cNvPr id="15" name="TextBox 14">
            <a:extLst>
              <a:ext uri="{FF2B5EF4-FFF2-40B4-BE49-F238E27FC236}">
                <a16:creationId xmlns:a16="http://schemas.microsoft.com/office/drawing/2014/main" id="{DDE29170-005C-4458-9BA0-79961DEE5109}"/>
              </a:ext>
            </a:extLst>
          </p:cNvPr>
          <p:cNvSpPr txBox="1"/>
          <p:nvPr/>
        </p:nvSpPr>
        <p:spPr>
          <a:xfrm>
            <a:off x="4062087" y="4123907"/>
            <a:ext cx="553998" cy="145309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Prevention</a:t>
            </a:r>
          </a:p>
        </p:txBody>
      </p:sp>
      <p:sp>
        <p:nvSpPr>
          <p:cNvPr id="16" name="TextBox 15">
            <a:extLst>
              <a:ext uri="{FF2B5EF4-FFF2-40B4-BE49-F238E27FC236}">
                <a16:creationId xmlns:a16="http://schemas.microsoft.com/office/drawing/2014/main" id="{71A62667-8B6A-45EE-8A7E-E28C1FFF5885}"/>
              </a:ext>
            </a:extLst>
          </p:cNvPr>
          <p:cNvSpPr txBox="1"/>
          <p:nvPr/>
        </p:nvSpPr>
        <p:spPr>
          <a:xfrm>
            <a:off x="4056005" y="1046046"/>
            <a:ext cx="553998" cy="1821011"/>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Advancement</a:t>
            </a:r>
          </a:p>
        </p:txBody>
      </p:sp>
    </p:spTree>
    <p:extLst>
      <p:ext uri="{BB962C8B-B14F-4D97-AF65-F5344CB8AC3E}">
        <p14:creationId xmlns:p14="http://schemas.microsoft.com/office/powerpoint/2010/main" val="234671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A52EB-E34E-45EF-8D93-4E96289098CE}"/>
              </a:ext>
            </a:extLst>
          </p:cNvPr>
          <p:cNvSpPr/>
          <p:nvPr/>
        </p:nvSpPr>
        <p:spPr>
          <a:xfrm flipH="1">
            <a:off x="0" y="0"/>
            <a:ext cx="3857035"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22</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56117" y="2587744"/>
            <a:ext cx="3408031" cy="974562"/>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Don’t Pay!</a:t>
            </a:r>
          </a:p>
          <a:p>
            <a:pPr defTabSz="1219170" eaLnBrk="0" fontAlgn="base" hangingPunct="0">
              <a:spcBef>
                <a:spcPct val="0"/>
              </a:spcBef>
              <a:spcAft>
                <a:spcPct val="0"/>
              </a:spcAft>
            </a:pPr>
            <a:endParaRPr lang="en-US" sz="2000" b="1" dirty="0">
              <a:solidFill>
                <a:srgbClr val="FFFFFF"/>
              </a:solidFill>
              <a:latin typeface="Calibri" charset="0"/>
              <a:cs typeface="Arial" charset="0"/>
            </a:endParaRPr>
          </a:p>
        </p:txBody>
      </p:sp>
      <p:sp>
        <p:nvSpPr>
          <p:cNvPr id="9" name="Rectangle 8">
            <a:extLst>
              <a:ext uri="{FF2B5EF4-FFF2-40B4-BE49-F238E27FC236}">
                <a16:creationId xmlns:a16="http://schemas.microsoft.com/office/drawing/2014/main" id="{553FC73C-F38F-4364-8ECD-BBBD43E0CF27}"/>
              </a:ext>
            </a:extLst>
          </p:cNvPr>
          <p:cNvSpPr/>
          <p:nvPr/>
        </p:nvSpPr>
        <p:spPr>
          <a:xfrm>
            <a:off x="4688897"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Once Attackers Are Present</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r>
              <a:rPr lang="en-US" sz="2400" dirty="0">
                <a:solidFill>
                  <a:sysClr val="window" lastClr="FFFFFF"/>
                </a:solidFill>
                <a:latin typeface="Calibri" panose="020F0502020204030204"/>
              </a:rPr>
              <a:t>Data Recovery</a:t>
            </a:r>
          </a:p>
          <a:p>
            <a:pPr defTabSz="1219170" eaLnBrk="0" fontAlgn="base" hangingPunct="0">
              <a:spcBef>
                <a:spcPct val="0"/>
              </a:spcBef>
              <a:spcAft>
                <a:spcPct val="0"/>
              </a:spcAft>
            </a:pPr>
            <a:r>
              <a:rPr lang="en-US" sz="2400" u="sng" dirty="0">
                <a:solidFill>
                  <a:srgbClr val="000000"/>
                </a:solidFill>
                <a:latin typeface="Calibri" panose="020F0502020204030204"/>
              </a:rPr>
              <a:t>CSC Control #10</a:t>
            </a:r>
          </a:p>
        </p:txBody>
      </p:sp>
      <p:sp>
        <p:nvSpPr>
          <p:cNvPr id="12" name="Rectangle 11">
            <a:extLst>
              <a:ext uri="{FF2B5EF4-FFF2-40B4-BE49-F238E27FC236}">
                <a16:creationId xmlns:a16="http://schemas.microsoft.com/office/drawing/2014/main" id="{3F8758A3-586C-40CD-9260-32B8039A4590}"/>
              </a:ext>
            </a:extLst>
          </p:cNvPr>
          <p:cNvSpPr/>
          <p:nvPr/>
        </p:nvSpPr>
        <p:spPr>
          <a:xfrm>
            <a:off x="6899457"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The challenge with ransomware is that if the initiating event took place weeks/months earlier, your backup data may already be suspect.</a:t>
            </a: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Ensure each of the organization's key systems are backed up as a complete system to enable the quick recovery of an entire system. </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Ensure all backups have at least one backup destination that is not continuously addressable.</a:t>
            </a:r>
          </a:p>
        </p:txBody>
      </p:sp>
      <p:sp>
        <p:nvSpPr>
          <p:cNvPr id="15" name="TextBox 14">
            <a:extLst>
              <a:ext uri="{FF2B5EF4-FFF2-40B4-BE49-F238E27FC236}">
                <a16:creationId xmlns:a16="http://schemas.microsoft.com/office/drawing/2014/main" id="{DDE29170-005C-4458-9BA0-79961DEE5109}"/>
              </a:ext>
            </a:extLst>
          </p:cNvPr>
          <p:cNvSpPr txBox="1"/>
          <p:nvPr/>
        </p:nvSpPr>
        <p:spPr>
          <a:xfrm>
            <a:off x="4062087" y="4123907"/>
            <a:ext cx="553998" cy="145309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Prevention</a:t>
            </a:r>
          </a:p>
        </p:txBody>
      </p:sp>
      <p:sp>
        <p:nvSpPr>
          <p:cNvPr id="16" name="TextBox 15">
            <a:extLst>
              <a:ext uri="{FF2B5EF4-FFF2-40B4-BE49-F238E27FC236}">
                <a16:creationId xmlns:a16="http://schemas.microsoft.com/office/drawing/2014/main" id="{71A62667-8B6A-45EE-8A7E-E28C1FFF5885}"/>
              </a:ext>
            </a:extLst>
          </p:cNvPr>
          <p:cNvSpPr txBox="1"/>
          <p:nvPr/>
        </p:nvSpPr>
        <p:spPr>
          <a:xfrm>
            <a:off x="4056005" y="1306758"/>
            <a:ext cx="553998" cy="1560299"/>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Preparation</a:t>
            </a:r>
          </a:p>
        </p:txBody>
      </p:sp>
    </p:spTree>
    <p:extLst>
      <p:ext uri="{BB962C8B-B14F-4D97-AF65-F5344CB8AC3E}">
        <p14:creationId xmlns:p14="http://schemas.microsoft.com/office/powerpoint/2010/main" val="433745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A52EB-E34E-45EF-8D93-4E96289098CE}"/>
              </a:ext>
            </a:extLst>
          </p:cNvPr>
          <p:cNvSpPr/>
          <p:nvPr/>
        </p:nvSpPr>
        <p:spPr>
          <a:xfrm flipH="1">
            <a:off x="0" y="0"/>
            <a:ext cx="3857035"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23</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56117" y="2587744"/>
            <a:ext cx="3408031" cy="1549014"/>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Defenses Triggered</a:t>
            </a:r>
          </a:p>
          <a:p>
            <a:pPr defTabSz="1219170" eaLnBrk="0" fontAlgn="base" hangingPunct="0">
              <a:spcBef>
                <a:spcPct val="0"/>
              </a:spcBef>
              <a:spcAft>
                <a:spcPct val="0"/>
              </a:spcAft>
            </a:pPr>
            <a:endParaRPr lang="en-US" sz="2000" b="1" dirty="0">
              <a:solidFill>
                <a:srgbClr val="FFFFFF"/>
              </a:solidFill>
              <a:latin typeface="Calibri" charset="0"/>
              <a:cs typeface="Arial" charset="0"/>
            </a:endParaRPr>
          </a:p>
        </p:txBody>
      </p:sp>
      <p:sp>
        <p:nvSpPr>
          <p:cNvPr id="9" name="Rectangle 8">
            <a:extLst>
              <a:ext uri="{FF2B5EF4-FFF2-40B4-BE49-F238E27FC236}">
                <a16:creationId xmlns:a16="http://schemas.microsoft.com/office/drawing/2014/main" id="{553FC73C-F38F-4364-8ECD-BBBD43E0CF27}"/>
              </a:ext>
            </a:extLst>
          </p:cNvPr>
          <p:cNvSpPr/>
          <p:nvPr/>
        </p:nvSpPr>
        <p:spPr>
          <a:xfrm>
            <a:off x="4688897"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Attackers and Malware methods of spreading </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r>
              <a:rPr lang="en-US" sz="2400" dirty="0">
                <a:solidFill>
                  <a:sysClr val="window" lastClr="FFFFFF"/>
                </a:solidFill>
                <a:latin typeface="Calibri" panose="020F0502020204030204"/>
              </a:rPr>
              <a:t>Boundary Defense</a:t>
            </a:r>
          </a:p>
          <a:p>
            <a:pPr defTabSz="1219170" eaLnBrk="0" fontAlgn="base" hangingPunct="0">
              <a:spcBef>
                <a:spcPct val="0"/>
              </a:spcBef>
              <a:spcAft>
                <a:spcPct val="0"/>
              </a:spcAft>
            </a:pPr>
            <a:r>
              <a:rPr lang="en-US" sz="2400" u="sng" dirty="0">
                <a:solidFill>
                  <a:srgbClr val="000000"/>
                </a:solidFill>
                <a:latin typeface="Calibri" panose="020F0502020204030204"/>
              </a:rPr>
              <a:t>CSC Control #12</a:t>
            </a:r>
          </a:p>
        </p:txBody>
      </p:sp>
      <p:sp>
        <p:nvSpPr>
          <p:cNvPr id="12" name="Rectangle 11">
            <a:extLst>
              <a:ext uri="{FF2B5EF4-FFF2-40B4-BE49-F238E27FC236}">
                <a16:creationId xmlns:a16="http://schemas.microsoft.com/office/drawing/2014/main" id="{3F8758A3-586C-40CD-9260-32B8039A4590}"/>
              </a:ext>
            </a:extLst>
          </p:cNvPr>
          <p:cNvSpPr/>
          <p:nvPr/>
        </p:nvSpPr>
        <p:spPr>
          <a:xfrm>
            <a:off x="6899457"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Overly permissive network connectivity exposes internal systems to attempts at unauthorized access.</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Remote Code Execution exploits leverage pervasive connectivity to spread laterally among trusted systems.</a:t>
            </a: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Deploying networks with logical boundaries provides an interconnection and data sharing equivalent to least privilege best practices.</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Balkanization of high value systems and subnets provides a boundary across which access control and IDS are most useful.</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Boundaries include application interaction and entity/role access and privileges.</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Logical and network boundaries provide a mechanism for blunt force protection like blacklisting and whitelisting.</a:t>
            </a:r>
            <a:endParaRPr lang="en-US" sz="2133" dirty="0">
              <a:solidFill>
                <a:srgbClr val="000000"/>
              </a:solidFill>
              <a:latin typeface="Calibri" panose="020F0502020204030204"/>
            </a:endParaRPr>
          </a:p>
        </p:txBody>
      </p:sp>
      <p:sp>
        <p:nvSpPr>
          <p:cNvPr id="15" name="TextBox 14">
            <a:extLst>
              <a:ext uri="{FF2B5EF4-FFF2-40B4-BE49-F238E27FC236}">
                <a16:creationId xmlns:a16="http://schemas.microsoft.com/office/drawing/2014/main" id="{DDE29170-005C-4458-9BA0-79961DEE5109}"/>
              </a:ext>
            </a:extLst>
          </p:cNvPr>
          <p:cNvSpPr txBox="1"/>
          <p:nvPr/>
        </p:nvSpPr>
        <p:spPr>
          <a:xfrm>
            <a:off x="4062087" y="4123907"/>
            <a:ext cx="553998" cy="145309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Prevention</a:t>
            </a:r>
          </a:p>
        </p:txBody>
      </p:sp>
      <p:sp>
        <p:nvSpPr>
          <p:cNvPr id="16" name="TextBox 15">
            <a:extLst>
              <a:ext uri="{FF2B5EF4-FFF2-40B4-BE49-F238E27FC236}">
                <a16:creationId xmlns:a16="http://schemas.microsoft.com/office/drawing/2014/main" id="{71A62667-8B6A-45EE-8A7E-E28C1FFF5885}"/>
              </a:ext>
            </a:extLst>
          </p:cNvPr>
          <p:cNvSpPr txBox="1"/>
          <p:nvPr/>
        </p:nvSpPr>
        <p:spPr>
          <a:xfrm>
            <a:off x="4056005" y="1046046"/>
            <a:ext cx="553998" cy="1821011"/>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Advancement</a:t>
            </a:r>
          </a:p>
        </p:txBody>
      </p:sp>
    </p:spTree>
    <p:extLst>
      <p:ext uri="{BB962C8B-B14F-4D97-AF65-F5344CB8AC3E}">
        <p14:creationId xmlns:p14="http://schemas.microsoft.com/office/powerpoint/2010/main" val="79502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52A9B-E7EE-45FB-8162-82C1D47DB5A9}"/>
              </a:ext>
            </a:extLst>
          </p:cNvPr>
          <p:cNvSpPr/>
          <p:nvPr/>
        </p:nvSpPr>
        <p:spPr>
          <a:xfrm flipH="1">
            <a:off x="-1" y="0"/>
            <a:ext cx="3856384"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24</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88815" y="2587744"/>
            <a:ext cx="3408031" cy="1549014"/>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Preventing Impact</a:t>
            </a:r>
          </a:p>
          <a:p>
            <a:pPr defTabSz="1219170" eaLnBrk="0" fontAlgn="base" hangingPunct="0">
              <a:spcBef>
                <a:spcPct val="0"/>
              </a:spcBef>
              <a:spcAft>
                <a:spcPct val="0"/>
              </a:spcAft>
            </a:pPr>
            <a:endParaRPr lang="en-US" sz="2000" b="1" dirty="0">
              <a:solidFill>
                <a:srgbClr val="FFFFFF"/>
              </a:solidFill>
              <a:latin typeface="Calibri" charset="0"/>
              <a:cs typeface="Arial" charset="0"/>
            </a:endParaRPr>
          </a:p>
        </p:txBody>
      </p:sp>
      <p:sp>
        <p:nvSpPr>
          <p:cNvPr id="9" name="Rectangle 8">
            <a:extLst>
              <a:ext uri="{FF2B5EF4-FFF2-40B4-BE49-F238E27FC236}">
                <a16:creationId xmlns:a16="http://schemas.microsoft.com/office/drawing/2014/main" id="{553FC73C-F38F-4364-8ECD-BBBD43E0CF27}"/>
              </a:ext>
            </a:extLst>
          </p:cNvPr>
          <p:cNvSpPr/>
          <p:nvPr/>
        </p:nvSpPr>
        <p:spPr>
          <a:xfrm>
            <a:off x="4721596"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Initiating step of a security breach is often attributed to end users</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endParaRPr lang="en-US" sz="2400">
              <a:solidFill>
                <a:sysClr val="window" lastClr="FFFFFF"/>
              </a:solidFill>
              <a:latin typeface="Calibri" panose="020F0502020204030204"/>
            </a:endParaRPr>
          </a:p>
        </p:txBody>
      </p:sp>
      <p:sp>
        <p:nvSpPr>
          <p:cNvPr id="11" name="TextBox 10">
            <a:extLst>
              <a:ext uri="{FF2B5EF4-FFF2-40B4-BE49-F238E27FC236}">
                <a16:creationId xmlns:a16="http://schemas.microsoft.com/office/drawing/2014/main" id="{070ADAB6-BEB3-48BD-93DA-08ABDEE85283}"/>
              </a:ext>
            </a:extLst>
          </p:cNvPr>
          <p:cNvSpPr txBox="1"/>
          <p:nvPr/>
        </p:nvSpPr>
        <p:spPr>
          <a:xfrm>
            <a:off x="4094785" y="1385005"/>
            <a:ext cx="553998" cy="1326966"/>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Causation</a:t>
            </a:r>
          </a:p>
        </p:txBody>
      </p:sp>
      <p:sp>
        <p:nvSpPr>
          <p:cNvPr id="12" name="Rectangle 11">
            <a:extLst>
              <a:ext uri="{FF2B5EF4-FFF2-40B4-BE49-F238E27FC236}">
                <a16:creationId xmlns:a16="http://schemas.microsoft.com/office/drawing/2014/main" id="{3F8758A3-586C-40CD-9260-32B8039A4590}"/>
              </a:ext>
            </a:extLst>
          </p:cNvPr>
          <p:cNvSpPr/>
          <p:nvPr/>
        </p:nvSpPr>
        <p:spPr>
          <a:xfrm>
            <a:off x="6932156"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ysClr val="windowText" lastClr="000000">
                    <a:hueOff val="0"/>
                    <a:satOff val="0"/>
                    <a:lumOff val="0"/>
                    <a:alphaOff val="0"/>
                  </a:sysClr>
                </a:solidFill>
                <a:latin typeface="Calibri" panose="020F0502020204030204"/>
              </a:rPr>
              <a:t>Visiting a malicious web site</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ysClr val="windowText" lastClr="000000">
                    <a:hueOff val="0"/>
                    <a:satOff val="0"/>
                    <a:lumOff val="0"/>
                    <a:alphaOff val="0"/>
                  </a:sysClr>
                </a:solidFill>
                <a:latin typeface="Calibri" panose="020F0502020204030204"/>
              </a:rPr>
              <a:t>Opening malicious attachments in email </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ysClr val="windowText" lastClr="000000">
                    <a:hueOff val="0"/>
                    <a:satOff val="0"/>
                    <a:lumOff val="0"/>
                    <a:alphaOff val="0"/>
                  </a:sysClr>
                </a:solidFill>
                <a:latin typeface="Calibri" panose="020F0502020204030204"/>
              </a:rPr>
              <a:t>Leaving issues unreported</a:t>
            </a:r>
          </a:p>
        </p:txBody>
      </p:sp>
      <p:sp>
        <p:nvSpPr>
          <p:cNvPr id="13" name="Rectangle 12">
            <a:extLst>
              <a:ext uri="{FF2B5EF4-FFF2-40B4-BE49-F238E27FC236}">
                <a16:creationId xmlns:a16="http://schemas.microsoft.com/office/drawing/2014/main" id="{AA06887C-1247-4A08-B33D-C1F92156A4A7}"/>
              </a:ext>
            </a:extLst>
          </p:cNvPr>
          <p:cNvSpPr/>
          <p:nvPr/>
        </p:nvSpPr>
        <p:spPr>
          <a:xfrm>
            <a:off x="4741126" y="3686011"/>
            <a:ext cx="2162156" cy="2267224"/>
          </a:xfrm>
          <a:prstGeom prst="rect">
            <a:avLst/>
          </a:prstGeom>
        </p:spPr>
        <p:txBody>
          <a:bodyPr wrap="square">
            <a:spAutoFit/>
          </a:bodyPr>
          <a:lstStyle/>
          <a:p>
            <a:pPr defTabSz="1219170" eaLnBrk="0" fontAlgn="base" hangingPunct="0">
              <a:spcBef>
                <a:spcPct val="0"/>
              </a:spcBef>
              <a:spcAft>
                <a:spcPct val="0"/>
              </a:spcAft>
            </a:pPr>
            <a:r>
              <a:rPr lang="en-US" sz="2400" dirty="0">
                <a:solidFill>
                  <a:sysClr val="window" lastClr="FFFFFF"/>
                </a:solidFill>
                <a:latin typeface="Calibri" panose="020F0502020204030204"/>
                <a:cs typeface="Arial" charset="0"/>
              </a:rPr>
              <a:t>Implement a Security Awareness and Training Program</a:t>
            </a:r>
          </a:p>
          <a:p>
            <a:pPr defTabSz="1219170" eaLnBrk="0" fontAlgn="base" hangingPunct="0">
              <a:spcBef>
                <a:spcPct val="0"/>
              </a:spcBef>
              <a:spcAft>
                <a:spcPct val="0"/>
              </a:spcAft>
            </a:pPr>
            <a:r>
              <a:rPr lang="en-US" sz="2133" dirty="0">
                <a:solidFill>
                  <a:srgbClr val="000000"/>
                </a:solidFill>
                <a:latin typeface="Calibri" panose="020F0502020204030204"/>
                <a:cs typeface="Arial" charset="0"/>
                <a:hlinkClick r:id="rId2">
                  <a:extLst>
                    <a:ext uri="{A12FA001-AC4F-418D-AE19-62706E023703}">
                      <ahyp:hlinkClr xmlns:ahyp="http://schemas.microsoft.com/office/drawing/2018/hyperlinkcolor" val="tx"/>
                    </a:ext>
                  </a:extLst>
                </a:hlinkClick>
              </a:rPr>
              <a:t>CSC Control #17</a:t>
            </a:r>
            <a:endParaRPr lang="en-US" sz="2133" dirty="0">
              <a:solidFill>
                <a:srgbClr val="000000"/>
              </a:solidFill>
              <a:latin typeface="Calibri" panose="020F0502020204030204"/>
              <a:cs typeface="Arial" charset="0"/>
            </a:endParaRP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Security is </a:t>
            </a:r>
            <a:r>
              <a:rPr lang="en-US" sz="1867" b="1" dirty="0">
                <a:solidFill>
                  <a:srgbClr val="000000"/>
                </a:solidFill>
                <a:latin typeface="Calibri" panose="020F0502020204030204"/>
              </a:rPr>
              <a:t>everyone’s responsibility</a:t>
            </a:r>
            <a:r>
              <a:rPr lang="en-US" sz="1867" dirty="0">
                <a:solidFill>
                  <a:srgbClr val="000000"/>
                </a:solidFill>
                <a:latin typeface="Calibri" panose="020F0502020204030204"/>
              </a:rPr>
              <a:t>.</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Train the workforce on how to identify different forms of social engineering attacks.</a:t>
            </a:r>
            <a:endParaRPr lang="en-US" sz="1867" b="1" dirty="0">
              <a:solidFill>
                <a:srgbClr val="000000"/>
              </a:solidFill>
              <a:latin typeface="Calibri" panose="020F0502020204030204"/>
            </a:endParaRPr>
          </a:p>
          <a:p>
            <a:pPr marL="380990" indent="-380990" defTabSz="1219170" eaLnBrk="0" fontAlgn="base" hangingPunct="0">
              <a:spcBef>
                <a:spcPct val="0"/>
              </a:spcBef>
              <a:spcAft>
                <a:spcPct val="0"/>
              </a:spcAft>
              <a:buFont typeface="Arial" panose="020B0604020202020204" pitchFamily="34" charset="0"/>
              <a:buChar char="•"/>
            </a:pPr>
            <a:r>
              <a:rPr lang="en-US" sz="1867" b="1" dirty="0">
                <a:solidFill>
                  <a:srgbClr val="000000"/>
                </a:solidFill>
                <a:latin typeface="Calibri" panose="020F0502020204030204"/>
              </a:rPr>
              <a:t>Use caution with links and when entering website addresses. </a:t>
            </a:r>
            <a:endParaRPr lang="en-US" sz="1867" dirty="0">
              <a:solidFill>
                <a:srgbClr val="000000"/>
              </a:solidFill>
              <a:latin typeface="Calibri" panose="020F0502020204030204"/>
            </a:endParaRP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Check a website’s security (look for the lock) to ensure the information you submit is encrypted before you provide it.</a:t>
            </a:r>
          </a:p>
          <a:p>
            <a:pPr marL="380990" indent="-380990" defTabSz="1219170" eaLnBrk="0" fontAlgn="base" hangingPunct="0">
              <a:spcBef>
                <a:spcPct val="0"/>
              </a:spcBef>
              <a:spcAft>
                <a:spcPct val="0"/>
              </a:spcAft>
              <a:buFont typeface="Arial" panose="020B0604020202020204" pitchFamily="34" charset="0"/>
              <a:buChar char="•"/>
            </a:pPr>
            <a:r>
              <a:rPr lang="en-US" sz="1867" dirty="0">
                <a:solidFill>
                  <a:srgbClr val="000000"/>
                </a:solidFill>
                <a:latin typeface="Calibri" panose="020F0502020204030204"/>
              </a:rPr>
              <a:t>Know email senders.</a:t>
            </a:r>
          </a:p>
          <a:p>
            <a:pPr marL="380990" indent="-380990" defTabSz="1219170" eaLnBrk="0" fontAlgn="base" hangingPunct="0">
              <a:spcBef>
                <a:spcPct val="0"/>
              </a:spcBef>
              <a:spcAft>
                <a:spcPct val="0"/>
              </a:spcAft>
              <a:buFont typeface="Arial" panose="020B0604020202020204" pitchFamily="34" charset="0"/>
              <a:buChar char="•"/>
            </a:pPr>
            <a:r>
              <a:rPr lang="en-US" sz="1867" b="1" dirty="0">
                <a:solidFill>
                  <a:srgbClr val="000000"/>
                </a:solidFill>
                <a:latin typeface="Calibri" panose="020F0502020204030204"/>
              </a:rPr>
              <a:t>Open email attachments with caution.</a:t>
            </a:r>
            <a:endParaRPr lang="en-US" sz="1867" dirty="0">
              <a:solidFill>
                <a:srgbClr val="000000"/>
              </a:solidFill>
              <a:latin typeface="Calibri" panose="020F0502020204030204"/>
            </a:endParaRPr>
          </a:p>
        </p:txBody>
      </p:sp>
      <p:sp>
        <p:nvSpPr>
          <p:cNvPr id="15" name="TextBox 14">
            <a:extLst>
              <a:ext uri="{FF2B5EF4-FFF2-40B4-BE49-F238E27FC236}">
                <a16:creationId xmlns:a16="http://schemas.microsoft.com/office/drawing/2014/main" id="{DDE29170-005C-4458-9BA0-79961DEE5109}"/>
              </a:ext>
            </a:extLst>
          </p:cNvPr>
          <p:cNvSpPr txBox="1"/>
          <p:nvPr/>
        </p:nvSpPr>
        <p:spPr>
          <a:xfrm>
            <a:off x="4094785" y="4123907"/>
            <a:ext cx="553998" cy="145309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Prevention</a:t>
            </a:r>
          </a:p>
        </p:txBody>
      </p:sp>
    </p:spTree>
    <p:extLst>
      <p:ext uri="{BB962C8B-B14F-4D97-AF65-F5344CB8AC3E}">
        <p14:creationId xmlns:p14="http://schemas.microsoft.com/office/powerpoint/2010/main" val="3600404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2EA52EB-E34E-45EF-8D93-4E96289098CE}"/>
              </a:ext>
            </a:extLst>
          </p:cNvPr>
          <p:cNvSpPr/>
          <p:nvPr/>
        </p:nvSpPr>
        <p:spPr>
          <a:xfrm flipH="1">
            <a:off x="0" y="0"/>
            <a:ext cx="3857035" cy="6858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2400">
              <a:solidFill>
                <a:srgbClr val="000000"/>
              </a:solidFill>
              <a:latin typeface="Calibri" panose="020F0502020204030204"/>
            </a:endParaRPr>
          </a:p>
        </p:txBody>
      </p:sp>
      <p:sp>
        <p:nvSpPr>
          <p:cNvPr id="2" name="Slide Number Placeholder 1">
            <a:extLst>
              <a:ext uri="{FF2B5EF4-FFF2-40B4-BE49-F238E27FC236}">
                <a16:creationId xmlns:a16="http://schemas.microsoft.com/office/drawing/2014/main" id="{C158BBA0-5C64-4CF5-8A58-639D01FF1DC9}"/>
              </a:ext>
            </a:extLst>
          </p:cNvPr>
          <p:cNvSpPr>
            <a:spLocks noGrp="1"/>
          </p:cNvSpPr>
          <p:nvPr>
            <p:ph type="sldNum" sz="quarter" idx="4294967295"/>
          </p:nvPr>
        </p:nvSpPr>
        <p:spPr>
          <a:xfrm>
            <a:off x="1" y="6546852"/>
            <a:ext cx="512233" cy="247649"/>
          </a:xfrm>
        </p:spPr>
        <p:txBody>
          <a:bodyPr/>
          <a:lstStyle/>
          <a:p>
            <a:pPr defTabSz="1219170" eaLnBrk="0" fontAlgn="base" hangingPunct="0">
              <a:spcBef>
                <a:spcPct val="0"/>
              </a:spcBef>
              <a:spcAft>
                <a:spcPct val="0"/>
              </a:spcAft>
            </a:pPr>
            <a:fld id="{EDC24AF0-0AD5-CB43-877C-3BA5886F01CF}" type="slidenum">
              <a:rPr lang="en-US" altLang="en-US">
                <a:solidFill>
                  <a:srgbClr val="2A6EBB"/>
                </a:solidFill>
                <a:latin typeface="Calibri" panose="020F0502020204030204"/>
                <a:cs typeface="Arial" charset="0"/>
              </a:rPr>
              <a:pPr defTabSz="1219170" eaLnBrk="0" fontAlgn="base" hangingPunct="0">
                <a:spcBef>
                  <a:spcPct val="0"/>
                </a:spcBef>
                <a:spcAft>
                  <a:spcPct val="0"/>
                </a:spcAft>
              </a:pPr>
              <a:t>25</a:t>
            </a:fld>
            <a:endParaRPr lang="en-US" altLang="en-US">
              <a:solidFill>
                <a:srgbClr val="2A6EBB"/>
              </a:solidFill>
              <a:latin typeface="Calibri" panose="020F0502020204030204"/>
              <a:cs typeface="Arial" charset="0"/>
            </a:endParaRPr>
          </a:p>
        </p:txBody>
      </p:sp>
      <p:sp>
        <p:nvSpPr>
          <p:cNvPr id="7" name="Rectangle 6">
            <a:extLst>
              <a:ext uri="{FF2B5EF4-FFF2-40B4-BE49-F238E27FC236}">
                <a16:creationId xmlns:a16="http://schemas.microsoft.com/office/drawing/2014/main" id="{AB310205-BA63-4F38-BB10-4B17BBC0A3AB}"/>
              </a:ext>
            </a:extLst>
          </p:cNvPr>
          <p:cNvSpPr/>
          <p:nvPr/>
        </p:nvSpPr>
        <p:spPr>
          <a:xfrm>
            <a:off x="256117" y="2587744"/>
            <a:ext cx="3408031" cy="974562"/>
          </a:xfrm>
          <a:prstGeom prst="rect">
            <a:avLst/>
          </a:prstGeom>
        </p:spPr>
        <p:txBody>
          <a:bodyPr vert="horz" wrap="square">
            <a:spAutoFit/>
          </a:bodyPr>
          <a:lstStyle/>
          <a:p>
            <a:pPr defTabSz="1219170" eaLnBrk="0" fontAlgn="base" hangingPunct="0">
              <a:spcBef>
                <a:spcPct val="0"/>
              </a:spcBef>
              <a:spcAft>
                <a:spcPct val="0"/>
              </a:spcAft>
            </a:pPr>
            <a:r>
              <a:rPr lang="en-US" sz="3733" b="1" dirty="0">
                <a:solidFill>
                  <a:srgbClr val="FFFFFF"/>
                </a:solidFill>
                <a:latin typeface="Calibri" charset="0"/>
                <a:cs typeface="Arial" charset="0"/>
              </a:rPr>
              <a:t>Don’t Pay!</a:t>
            </a:r>
          </a:p>
          <a:p>
            <a:pPr defTabSz="1219170" eaLnBrk="0" fontAlgn="base" hangingPunct="0">
              <a:spcBef>
                <a:spcPct val="0"/>
              </a:spcBef>
              <a:spcAft>
                <a:spcPct val="0"/>
              </a:spcAft>
            </a:pPr>
            <a:endParaRPr lang="en-US" sz="2000" b="1" dirty="0">
              <a:solidFill>
                <a:srgbClr val="FFFFFF"/>
              </a:solidFill>
              <a:latin typeface="Calibri" charset="0"/>
              <a:cs typeface="Arial" charset="0"/>
            </a:endParaRPr>
          </a:p>
        </p:txBody>
      </p:sp>
      <p:sp>
        <p:nvSpPr>
          <p:cNvPr id="9" name="Rectangle 8">
            <a:extLst>
              <a:ext uri="{FF2B5EF4-FFF2-40B4-BE49-F238E27FC236}">
                <a16:creationId xmlns:a16="http://schemas.microsoft.com/office/drawing/2014/main" id="{553FC73C-F38F-4364-8ECD-BBBD43E0CF27}"/>
              </a:ext>
            </a:extLst>
          </p:cNvPr>
          <p:cNvSpPr/>
          <p:nvPr/>
        </p:nvSpPr>
        <p:spPr>
          <a:xfrm>
            <a:off x="4688897" y="1088404"/>
            <a:ext cx="2210561" cy="188718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eaLnBrk="0" fontAlgn="base" hangingPunct="0">
              <a:spcBef>
                <a:spcPct val="0"/>
              </a:spcBef>
              <a:spcAft>
                <a:spcPct val="0"/>
              </a:spcAft>
            </a:pPr>
            <a:r>
              <a:rPr lang="en-US" sz="2400" dirty="0">
                <a:solidFill>
                  <a:sysClr val="window" lastClr="FFFFFF"/>
                </a:solidFill>
                <a:latin typeface="Calibri" panose="020F0502020204030204"/>
              </a:rPr>
              <a:t>Once Attackers Are Present</a:t>
            </a:r>
          </a:p>
        </p:txBody>
      </p:sp>
      <p:sp>
        <p:nvSpPr>
          <p:cNvPr id="10" name="Rectangle 9">
            <a:extLst>
              <a:ext uri="{FF2B5EF4-FFF2-40B4-BE49-F238E27FC236}">
                <a16:creationId xmlns:a16="http://schemas.microsoft.com/office/drawing/2014/main" id="{A4F6D2B3-3542-47DC-ADBF-5EFFF29092F8}"/>
              </a:ext>
            </a:extLst>
          </p:cNvPr>
          <p:cNvSpPr/>
          <p:nvPr/>
        </p:nvSpPr>
        <p:spPr>
          <a:xfrm>
            <a:off x="4646855" y="3226918"/>
            <a:ext cx="2285301" cy="3216253"/>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1219170" eaLnBrk="0" fontAlgn="base" hangingPunct="0">
              <a:spcBef>
                <a:spcPct val="0"/>
              </a:spcBef>
              <a:spcAft>
                <a:spcPct val="0"/>
              </a:spcAft>
            </a:pPr>
            <a:r>
              <a:rPr lang="en-US" sz="2400" dirty="0">
                <a:solidFill>
                  <a:sysClr val="window" lastClr="FFFFFF"/>
                </a:solidFill>
                <a:latin typeface="Calibri" panose="020F0502020204030204"/>
              </a:rPr>
              <a:t>Incident Response</a:t>
            </a:r>
          </a:p>
          <a:p>
            <a:pPr defTabSz="1219170" eaLnBrk="0" fontAlgn="base" hangingPunct="0">
              <a:spcBef>
                <a:spcPct val="0"/>
              </a:spcBef>
              <a:spcAft>
                <a:spcPct val="0"/>
              </a:spcAft>
            </a:pPr>
            <a:r>
              <a:rPr lang="en-US" sz="2400" u="sng" dirty="0">
                <a:solidFill>
                  <a:srgbClr val="000000"/>
                </a:solidFill>
                <a:latin typeface="Calibri" panose="020F0502020204030204"/>
              </a:rPr>
              <a:t>CSC Control #19</a:t>
            </a:r>
          </a:p>
        </p:txBody>
      </p:sp>
      <p:sp>
        <p:nvSpPr>
          <p:cNvPr id="12" name="Rectangle 11">
            <a:extLst>
              <a:ext uri="{FF2B5EF4-FFF2-40B4-BE49-F238E27FC236}">
                <a16:creationId xmlns:a16="http://schemas.microsoft.com/office/drawing/2014/main" id="{3F8758A3-586C-40CD-9260-32B8039A4590}"/>
              </a:ext>
            </a:extLst>
          </p:cNvPr>
          <p:cNvSpPr/>
          <p:nvPr/>
        </p:nvSpPr>
        <p:spPr>
          <a:xfrm>
            <a:off x="6899457" y="1088404"/>
            <a:ext cx="5036427" cy="188718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Quickly discovering an attack and then effectively containing the damage, eradicating the attacker's presence and restoring the integrity of the network and systems. </a:t>
            </a:r>
          </a:p>
        </p:txBody>
      </p:sp>
      <p:sp>
        <p:nvSpPr>
          <p:cNvPr id="14" name="Rectangle 13">
            <a:extLst>
              <a:ext uri="{FF2B5EF4-FFF2-40B4-BE49-F238E27FC236}">
                <a16:creationId xmlns:a16="http://schemas.microsoft.com/office/drawing/2014/main" id="{792081F9-50F7-4A24-B8A4-42CF7A609817}"/>
              </a:ext>
            </a:extLst>
          </p:cNvPr>
          <p:cNvSpPr/>
          <p:nvPr/>
        </p:nvSpPr>
        <p:spPr>
          <a:xfrm>
            <a:off x="6932156" y="3233922"/>
            <a:ext cx="5036427" cy="320775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Ensure you inspect your entire environment for any movement the bad actors might have made. </a:t>
            </a:r>
          </a:p>
          <a:p>
            <a:pPr marL="380990" indent="-380990" defTabSz="1219170" eaLnBrk="0" fontAlgn="base" hangingPunct="0">
              <a:spcBef>
                <a:spcPct val="0"/>
              </a:spcBef>
              <a:spcAft>
                <a:spcPct val="0"/>
              </a:spcAft>
              <a:buFont typeface="Arial" panose="020B0604020202020204" pitchFamily="34" charset="0"/>
              <a:buChar char="•"/>
            </a:pPr>
            <a:r>
              <a:rPr lang="en-US" sz="2133" dirty="0">
                <a:solidFill>
                  <a:srgbClr val="000000"/>
                </a:solidFill>
                <a:latin typeface="Calibri" panose="020F0502020204030204"/>
              </a:rPr>
              <a:t>If you just move to recovering your environment, the bad actor will return quickly.</a:t>
            </a:r>
          </a:p>
        </p:txBody>
      </p:sp>
      <p:sp>
        <p:nvSpPr>
          <p:cNvPr id="15" name="TextBox 14">
            <a:extLst>
              <a:ext uri="{FF2B5EF4-FFF2-40B4-BE49-F238E27FC236}">
                <a16:creationId xmlns:a16="http://schemas.microsoft.com/office/drawing/2014/main" id="{DDE29170-005C-4458-9BA0-79961DEE5109}"/>
              </a:ext>
            </a:extLst>
          </p:cNvPr>
          <p:cNvSpPr txBox="1"/>
          <p:nvPr/>
        </p:nvSpPr>
        <p:spPr>
          <a:xfrm>
            <a:off x="4062087" y="4679957"/>
            <a:ext cx="553998" cy="897040"/>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Action</a:t>
            </a:r>
          </a:p>
        </p:txBody>
      </p:sp>
      <p:sp>
        <p:nvSpPr>
          <p:cNvPr id="16" name="TextBox 15">
            <a:extLst>
              <a:ext uri="{FF2B5EF4-FFF2-40B4-BE49-F238E27FC236}">
                <a16:creationId xmlns:a16="http://schemas.microsoft.com/office/drawing/2014/main" id="{71A62667-8B6A-45EE-8A7E-E28C1FFF5885}"/>
              </a:ext>
            </a:extLst>
          </p:cNvPr>
          <p:cNvSpPr txBox="1"/>
          <p:nvPr/>
        </p:nvSpPr>
        <p:spPr>
          <a:xfrm>
            <a:off x="4056005" y="1306758"/>
            <a:ext cx="553998" cy="1560299"/>
          </a:xfrm>
          <a:prstGeom prst="rect">
            <a:avLst/>
          </a:prstGeom>
          <a:noFill/>
        </p:spPr>
        <p:txBody>
          <a:bodyPr vert="vert270" wrap="none" rtlCol="0">
            <a:spAutoFit/>
          </a:bodyPr>
          <a:lstStyle/>
          <a:p>
            <a:pPr defTabSz="1219170" eaLnBrk="0" fontAlgn="base" hangingPunct="0">
              <a:spcBef>
                <a:spcPct val="0"/>
              </a:spcBef>
              <a:spcAft>
                <a:spcPct val="0"/>
              </a:spcAft>
            </a:pPr>
            <a:r>
              <a:rPr lang="en-US" sz="2400" dirty="0">
                <a:solidFill>
                  <a:srgbClr val="000000"/>
                </a:solidFill>
                <a:latin typeface="Calibri" charset="0"/>
                <a:cs typeface="Arial" charset="0"/>
              </a:rPr>
              <a:t>Preparation</a:t>
            </a:r>
          </a:p>
        </p:txBody>
      </p:sp>
    </p:spTree>
    <p:extLst>
      <p:ext uri="{BB962C8B-B14F-4D97-AF65-F5344CB8AC3E}">
        <p14:creationId xmlns:p14="http://schemas.microsoft.com/office/powerpoint/2010/main" val="1195380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337C311-6AF9-4845-AB80-9EB5296F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26</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60" name="Group 59"/>
          <p:cNvGrpSpPr/>
          <p:nvPr/>
        </p:nvGrpSpPr>
        <p:grpSpPr>
          <a:xfrm>
            <a:off x="1328169" y="1684052"/>
            <a:ext cx="4061857" cy="1731941"/>
            <a:chOff x="3480193" y="5820372"/>
            <a:chExt cx="4061857" cy="1731941"/>
          </a:xfrm>
        </p:grpSpPr>
        <p:grpSp>
          <p:nvGrpSpPr>
            <p:cNvPr id="61" name="Group 60"/>
            <p:cNvGrpSpPr/>
            <p:nvPr/>
          </p:nvGrpSpPr>
          <p:grpSpPr>
            <a:xfrm>
              <a:off x="3480193" y="5820372"/>
              <a:ext cx="4061857" cy="1731941"/>
              <a:chOff x="1300965" y="4198752"/>
              <a:chExt cx="4061857" cy="1731941"/>
            </a:xfrm>
          </p:grpSpPr>
          <p:sp>
            <p:nvSpPr>
              <p:cNvPr id="64" name="Rectangle 3"/>
              <p:cNvSpPr>
                <a:spLocks noChangeArrowheads="1"/>
              </p:cNvSpPr>
              <p:nvPr/>
            </p:nvSpPr>
            <p:spPr bwMode="auto">
              <a:xfrm>
                <a:off x="2916302" y="5099696"/>
                <a:ext cx="2446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chemeClr val="bg1"/>
                    </a:solidFill>
                    <a:latin typeface="Open Sans" panose="020B0604020202020204" charset="0"/>
                    <a:ea typeface="Open Sans" panose="020B0604020202020204" charset="0"/>
                    <a:cs typeface="Open Sans" panose="020B0604020202020204" charset="0"/>
                  </a:rPr>
                  <a:t>Katie McCullough</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Chief Information Security Officer</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OneNeck IT Solutions LLC</a:t>
                </a:r>
              </a:p>
              <a:p>
                <a:pPr eaLnBrk="0" hangingPunct="0"/>
                <a:r>
                  <a:rPr lang="en-US" sz="900" u="sng" dirty="0">
                    <a:solidFill>
                      <a:srgbClr val="0070C0"/>
                    </a:solidFill>
                    <a:latin typeface="Open Sans" panose="020B0604020202020204" charset="0"/>
                    <a:ea typeface="Open Sans" panose="020B0604020202020204" charset="0"/>
                    <a:cs typeface="Open Sans" panose="020B0604020202020204" charset="0"/>
                  </a:rPr>
                  <a:t>katie.mccullough@oneneck.com</a:t>
                </a:r>
              </a:p>
              <a:p>
                <a:pPr eaLnBrk="0" hangingPunct="0"/>
                <a:r>
                  <a:rPr lang="en-US" sz="900" dirty="0">
                    <a:solidFill>
                      <a:srgbClr val="000000"/>
                    </a:solidFill>
                    <a:latin typeface="Open Sans" panose="020B0604020202020204" charset="0"/>
                    <a:ea typeface="Open Sans" panose="020B0604020202020204" charset="0"/>
                    <a:cs typeface="Open Sans" panose="020B0604020202020204" charset="0"/>
                  </a:rPr>
                  <a:t>(480) 315-3042</a:t>
                </a:r>
                <a:endParaRPr lang="en-US" sz="900" b="1" dirty="0">
                  <a:latin typeface="Open Sans" panose="020B0604020202020204" charset="0"/>
                  <a:ea typeface="Open Sans" panose="020B0604020202020204" charset="0"/>
                  <a:cs typeface="Open Sans" panose="020B0604020202020204" charset="0"/>
                </a:endParaRPr>
              </a:p>
            </p:txBody>
          </p:sp>
          <p:pic>
            <p:nvPicPr>
              <p:cNvPr id="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00965" y="4198752"/>
                <a:ext cx="1121801" cy="112180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62" name="Picture 61"/>
            <p:cNvPicPr>
              <a:picLocks noChangeAspect="1"/>
            </p:cNvPicPr>
            <p:nvPr/>
          </p:nvPicPr>
          <p:blipFill>
            <a:blip r:embed="rId4">
              <a:extLst>
                <a:ext uri="{28A0092B-C50C-407E-A947-70E740481C1C}">
                  <a14:useLocalDpi xmlns:a14="http://schemas.microsoft.com/office/drawing/2010/main" val="0"/>
                </a:ext>
              </a:extLst>
            </a:blip>
            <a:srcRect/>
            <a:stretch/>
          </p:blipFill>
          <p:spPr>
            <a:xfrm>
              <a:off x="5264262" y="5929954"/>
              <a:ext cx="1645375" cy="542973"/>
            </a:xfrm>
            <a:prstGeom prst="rect">
              <a:avLst/>
            </a:prstGeom>
          </p:spPr>
        </p:pic>
      </p:grpSp>
      <p:sp>
        <p:nvSpPr>
          <p:cNvPr id="11" name="Date Placeholder 10">
            <a:extLst>
              <a:ext uri="{FF2B5EF4-FFF2-40B4-BE49-F238E27FC236}">
                <a16:creationId xmlns:a16="http://schemas.microsoft.com/office/drawing/2014/main" id="{92F55D15-A95C-44FE-9053-8F053E9D2FF1}"/>
              </a:ext>
            </a:extLst>
          </p:cNvPr>
          <p:cNvSpPr>
            <a:spLocks noGrp="1"/>
          </p:cNvSpPr>
          <p:nvPr>
            <p:ph type="dt" sz="half" idx="10"/>
          </p:nvPr>
        </p:nvSpPr>
        <p:spPr/>
        <p:txBody>
          <a:bodyPr/>
          <a:lstStyle/>
          <a:p>
            <a:r>
              <a:rPr lang="en-US" dirty="0"/>
              <a:t>Thursday, January 09, 2020</a:t>
            </a:r>
          </a:p>
        </p:txBody>
      </p:sp>
      <p:sp>
        <p:nvSpPr>
          <p:cNvPr id="21" name="TextBox 20">
            <a:extLst>
              <a:ext uri="{FF2B5EF4-FFF2-40B4-BE49-F238E27FC236}">
                <a16:creationId xmlns:a16="http://schemas.microsoft.com/office/drawing/2014/main" id="{74837FDE-F13D-4A34-BB28-FB5625D14032}"/>
              </a:ext>
            </a:extLst>
          </p:cNvPr>
          <p:cNvSpPr txBox="1"/>
          <p:nvPr/>
        </p:nvSpPr>
        <p:spPr>
          <a:xfrm>
            <a:off x="231228" y="351857"/>
            <a:ext cx="10103619" cy="1154162"/>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3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r>
              <a:rPr lang="en-GB" sz="23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3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3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nvGrpSpPr>
          <p:cNvPr id="4" name="Group 3">
            <a:extLst>
              <a:ext uri="{FF2B5EF4-FFF2-40B4-BE49-F238E27FC236}">
                <a16:creationId xmlns:a16="http://schemas.microsoft.com/office/drawing/2014/main" id="{A82080F2-690C-4164-B7E6-452C32FC5532}"/>
              </a:ext>
            </a:extLst>
          </p:cNvPr>
          <p:cNvGrpSpPr/>
          <p:nvPr/>
        </p:nvGrpSpPr>
        <p:grpSpPr>
          <a:xfrm>
            <a:off x="5739515" y="1633072"/>
            <a:ext cx="4105351" cy="1789720"/>
            <a:chOff x="5739515" y="1633072"/>
            <a:chExt cx="4105351" cy="1789720"/>
          </a:xfrm>
        </p:grpSpPr>
        <p:grpSp>
          <p:nvGrpSpPr>
            <p:cNvPr id="46" name="Group 45"/>
            <p:cNvGrpSpPr/>
            <p:nvPr/>
          </p:nvGrpSpPr>
          <p:grpSpPr>
            <a:xfrm>
              <a:off x="5739515" y="1682743"/>
              <a:ext cx="4105351" cy="1740049"/>
              <a:chOff x="1675493" y="4108865"/>
              <a:chExt cx="4105351" cy="1740049"/>
            </a:xfrm>
          </p:grpSpPr>
          <p:sp>
            <p:nvSpPr>
              <p:cNvPr id="49" name="Rectangle 2"/>
              <p:cNvSpPr>
                <a:spLocks noChangeArrowheads="1"/>
              </p:cNvSpPr>
              <p:nvPr/>
            </p:nvSpPr>
            <p:spPr bwMode="auto">
              <a:xfrm>
                <a:off x="3265826" y="5002528"/>
                <a:ext cx="2515018"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chemeClr val="bg1"/>
                    </a:solidFill>
                    <a:latin typeface="Open Sans" panose="020B0604020202020204" charset="0"/>
                    <a:ea typeface="Open Sans" panose="020B0604020202020204" charset="0"/>
                    <a:cs typeface="Open Sans" panose="020B0604020202020204" charset="0"/>
                  </a:rPr>
                  <a:t>Jessica Bartley</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Director IT Security &amp; Business Intelligence</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TDS</a:t>
                </a:r>
              </a:p>
              <a:p>
                <a:pPr eaLnBrk="0" hangingPunct="0"/>
                <a:r>
                  <a:rPr lang="en-US" sz="900" u="sng" dirty="0">
                    <a:solidFill>
                      <a:srgbClr val="0070C0"/>
                    </a:solidFill>
                    <a:latin typeface="Open Sans" panose="020B0604020202020204" charset="0"/>
                    <a:ea typeface="Open Sans" panose="020B0604020202020204" charset="0"/>
                    <a:cs typeface="Open Sans" panose="020B0604020202020204" charset="0"/>
                  </a:rPr>
                  <a:t>Jessica.Bartley@tdsinc.com</a:t>
                </a:r>
                <a:endParaRPr lang="en-US" sz="900" b="1" dirty="0">
                  <a:solidFill>
                    <a:srgbClr val="0070C0"/>
                  </a:solidFill>
                  <a:latin typeface="Open Sans" panose="020B0604020202020204" charset="0"/>
                  <a:ea typeface="Open Sans" panose="020B0604020202020204" charset="0"/>
                  <a:cs typeface="Open Sans" panose="020B0604020202020204" charset="0"/>
                </a:endParaRPr>
              </a:p>
            </p:txBody>
          </p:sp>
          <p:pic>
            <p:nvPicPr>
              <p:cNvPr id="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675493" y="4108865"/>
                <a:ext cx="1121802" cy="1121802"/>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50D2A75B-BC24-4BDA-9544-A65B559DA40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65561" y="1633072"/>
              <a:ext cx="1174880" cy="806751"/>
            </a:xfrm>
            <a:prstGeom prst="rect">
              <a:avLst/>
            </a:prstGeom>
          </p:spPr>
        </p:pic>
      </p:grpSp>
      <p:grpSp>
        <p:nvGrpSpPr>
          <p:cNvPr id="2" name="Group 1">
            <a:extLst>
              <a:ext uri="{FF2B5EF4-FFF2-40B4-BE49-F238E27FC236}">
                <a16:creationId xmlns:a16="http://schemas.microsoft.com/office/drawing/2014/main" id="{AF8EE643-99A8-4055-A2A3-51BA55CE9C23}"/>
              </a:ext>
            </a:extLst>
          </p:cNvPr>
          <p:cNvGrpSpPr/>
          <p:nvPr/>
        </p:nvGrpSpPr>
        <p:grpSpPr>
          <a:xfrm>
            <a:off x="3550415" y="3633276"/>
            <a:ext cx="3770342" cy="1776448"/>
            <a:chOff x="3550415" y="3633276"/>
            <a:chExt cx="3770342" cy="1776448"/>
          </a:xfrm>
        </p:grpSpPr>
        <p:grpSp>
          <p:nvGrpSpPr>
            <p:cNvPr id="77" name="Group 76"/>
            <p:cNvGrpSpPr/>
            <p:nvPr/>
          </p:nvGrpSpPr>
          <p:grpSpPr>
            <a:xfrm>
              <a:off x="3550415" y="3671787"/>
              <a:ext cx="3770342" cy="1737937"/>
              <a:chOff x="10776640" y="4185913"/>
              <a:chExt cx="3770342" cy="1737937"/>
            </a:xfrm>
          </p:grpSpPr>
          <p:sp>
            <p:nvSpPr>
              <p:cNvPr id="80" name="Rectangle 2"/>
              <p:cNvSpPr>
                <a:spLocks noChangeArrowheads="1"/>
              </p:cNvSpPr>
              <p:nvPr/>
            </p:nvSpPr>
            <p:spPr bwMode="auto">
              <a:xfrm>
                <a:off x="12352660" y="5092853"/>
                <a:ext cx="21943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chemeClr val="bg1"/>
                    </a:solidFill>
                    <a:latin typeface="Open Sans" panose="020B0604020202020204" charset="0"/>
                    <a:ea typeface="Open Sans" panose="020B0604020202020204" charset="0"/>
                    <a:cs typeface="Open Sans" panose="020B0604020202020204" charset="0"/>
                  </a:rPr>
                  <a:t>Jack Danahy</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SVP, Strategy and Security</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Alert Logic</a:t>
                </a:r>
              </a:p>
              <a:p>
                <a:pPr eaLnBrk="0" hangingPunct="0"/>
                <a:r>
                  <a:rPr lang="en-US" sz="900" u="sng" dirty="0">
                    <a:solidFill>
                      <a:srgbClr val="0070C0"/>
                    </a:solidFill>
                    <a:latin typeface="Open Sans" panose="020B0604020202020204" charset="0"/>
                    <a:ea typeface="Open Sans" panose="020B0604020202020204" charset="0"/>
                    <a:cs typeface="Open Sans" panose="020B0604020202020204" charset="0"/>
                  </a:rPr>
                  <a:t>Jack.Danahy@alertlogic.com</a:t>
                </a:r>
              </a:p>
              <a:p>
                <a:pPr eaLnBrk="0" hangingPunct="0"/>
                <a:r>
                  <a:rPr lang="en-US" sz="900" dirty="0">
                    <a:solidFill>
                      <a:srgbClr val="000000"/>
                    </a:solidFill>
                    <a:latin typeface="Open Sans" panose="020B0604020202020204" charset="0"/>
                    <a:ea typeface="Open Sans" panose="020B0604020202020204" charset="0"/>
                    <a:cs typeface="Open Sans" panose="020B0604020202020204" charset="0"/>
                  </a:rPr>
                  <a:t>(281) 892-1948</a:t>
                </a:r>
                <a:endParaRPr lang="en-US" sz="900" b="1" dirty="0">
                  <a:latin typeface="Open Sans" panose="020B0604020202020204" charset="0"/>
                  <a:ea typeface="Open Sans" panose="020B0604020202020204" charset="0"/>
                  <a:cs typeface="Open Sans" panose="020B0604020202020204" charset="0"/>
                </a:endParaRPr>
              </a:p>
            </p:txBody>
          </p:sp>
          <p:pic>
            <p:nvPicPr>
              <p:cNvPr id="8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776640" y="4185913"/>
                <a:ext cx="1121801" cy="112180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85D920AC-2300-42E6-8800-044EDA4F6CF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70981" y="3633276"/>
              <a:ext cx="922463" cy="887426"/>
            </a:xfrm>
            <a:prstGeom prst="rect">
              <a:avLst/>
            </a:prstGeom>
          </p:spPr>
        </p:pic>
      </p:grpSp>
    </p:spTree>
    <p:extLst>
      <p:ext uri="{BB962C8B-B14F-4D97-AF65-F5344CB8AC3E}">
        <p14:creationId xmlns:p14="http://schemas.microsoft.com/office/powerpoint/2010/main" val="2249353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B52C5D04-26A1-49AA-A71E-D6EB73A09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9"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27</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1" name="Date Placeholder 10">
            <a:extLst>
              <a:ext uri="{FF2B5EF4-FFF2-40B4-BE49-F238E27FC236}">
                <a16:creationId xmlns:a16="http://schemas.microsoft.com/office/drawing/2014/main" id="{AC5290EA-F8F6-40F9-91F0-A89030EE72C7}"/>
              </a:ext>
            </a:extLst>
          </p:cNvPr>
          <p:cNvSpPr>
            <a:spLocks noGrp="1"/>
          </p:cNvSpPr>
          <p:nvPr>
            <p:ph type="dt" sz="half" idx="10"/>
          </p:nvPr>
        </p:nvSpPr>
        <p:spPr/>
        <p:txBody>
          <a:bodyPr/>
          <a:lstStyle/>
          <a:p>
            <a:r>
              <a:rPr lang="en-US" dirty="0"/>
              <a:t>Thursday, January 09, 2020</a:t>
            </a:r>
          </a:p>
        </p:txBody>
      </p:sp>
      <p:sp>
        <p:nvSpPr>
          <p:cNvPr id="21" name="TextBox 20">
            <a:extLst>
              <a:ext uri="{FF2B5EF4-FFF2-40B4-BE49-F238E27FC236}">
                <a16:creationId xmlns:a16="http://schemas.microsoft.com/office/drawing/2014/main" id="{D7BDB67F-08AE-4927-9031-33ED60E1B9A6}"/>
              </a:ext>
            </a:extLst>
          </p:cNvPr>
          <p:cNvSpPr txBox="1"/>
          <p:nvPr/>
        </p:nvSpPr>
        <p:spPr>
          <a:xfrm>
            <a:off x="1863445" y="319958"/>
            <a:ext cx="10103619" cy="1154162"/>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r>
              <a:rPr lang="en-US" sz="23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r>
              <a:rPr lang="en-GB" sz="23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3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3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nvGrpSpPr>
          <p:cNvPr id="17" name="Group 16">
            <a:extLst>
              <a:ext uri="{FF2B5EF4-FFF2-40B4-BE49-F238E27FC236}">
                <a16:creationId xmlns:a16="http://schemas.microsoft.com/office/drawing/2014/main" id="{477BDB22-5711-49E2-B8DB-24CADCC3FCD8}"/>
              </a:ext>
            </a:extLst>
          </p:cNvPr>
          <p:cNvGrpSpPr/>
          <p:nvPr/>
        </p:nvGrpSpPr>
        <p:grpSpPr>
          <a:xfrm>
            <a:off x="2695236" y="1747427"/>
            <a:ext cx="4061857" cy="1731941"/>
            <a:chOff x="3480193" y="5820372"/>
            <a:chExt cx="4061857" cy="1731941"/>
          </a:xfrm>
        </p:grpSpPr>
        <p:grpSp>
          <p:nvGrpSpPr>
            <p:cNvPr id="18" name="Group 17">
              <a:extLst>
                <a:ext uri="{FF2B5EF4-FFF2-40B4-BE49-F238E27FC236}">
                  <a16:creationId xmlns:a16="http://schemas.microsoft.com/office/drawing/2014/main" id="{14EC24DD-C6BF-4910-ACCC-8D50F48E44B8}"/>
                </a:ext>
              </a:extLst>
            </p:cNvPr>
            <p:cNvGrpSpPr/>
            <p:nvPr/>
          </p:nvGrpSpPr>
          <p:grpSpPr>
            <a:xfrm>
              <a:off x="3480193" y="5820372"/>
              <a:ext cx="4061857" cy="1731941"/>
              <a:chOff x="1300965" y="4198752"/>
              <a:chExt cx="4061857" cy="1731941"/>
            </a:xfrm>
          </p:grpSpPr>
          <p:sp>
            <p:nvSpPr>
              <p:cNvPr id="20" name="Rectangle 3">
                <a:extLst>
                  <a:ext uri="{FF2B5EF4-FFF2-40B4-BE49-F238E27FC236}">
                    <a16:creationId xmlns:a16="http://schemas.microsoft.com/office/drawing/2014/main" id="{4EB0C8F0-77F1-49CA-BED7-263C66E5A01D}"/>
                  </a:ext>
                </a:extLst>
              </p:cNvPr>
              <p:cNvSpPr>
                <a:spLocks noChangeArrowheads="1"/>
              </p:cNvSpPr>
              <p:nvPr/>
            </p:nvSpPr>
            <p:spPr bwMode="auto">
              <a:xfrm>
                <a:off x="2916302" y="5099696"/>
                <a:ext cx="2446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chemeClr val="bg1"/>
                    </a:solidFill>
                    <a:latin typeface="Open Sans" panose="020B0604020202020204" charset="0"/>
                    <a:ea typeface="Open Sans" panose="020B0604020202020204" charset="0"/>
                    <a:cs typeface="Open Sans" panose="020B0604020202020204" charset="0"/>
                  </a:rPr>
                  <a:t>Katie McCullough</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Chief Information Security Officer</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OneNeck IT Solutions LLC</a:t>
                </a:r>
              </a:p>
              <a:p>
                <a:pPr eaLnBrk="0" hangingPunct="0"/>
                <a:r>
                  <a:rPr lang="en-US" sz="900" u="sng" dirty="0">
                    <a:solidFill>
                      <a:srgbClr val="0070C0"/>
                    </a:solidFill>
                    <a:latin typeface="Open Sans" panose="020B0604020202020204" charset="0"/>
                    <a:ea typeface="Open Sans" panose="020B0604020202020204" charset="0"/>
                    <a:cs typeface="Open Sans" panose="020B0604020202020204" charset="0"/>
                  </a:rPr>
                  <a:t>katie.mccullough@oneneck.com</a:t>
                </a:r>
              </a:p>
              <a:p>
                <a:pPr eaLnBrk="0" hangingPunct="0"/>
                <a:r>
                  <a:rPr lang="en-US" sz="900" dirty="0">
                    <a:solidFill>
                      <a:srgbClr val="000000"/>
                    </a:solidFill>
                    <a:latin typeface="Open Sans" panose="020B0604020202020204" charset="0"/>
                    <a:ea typeface="Open Sans" panose="020B0604020202020204" charset="0"/>
                    <a:cs typeface="Open Sans" panose="020B0604020202020204" charset="0"/>
                  </a:rPr>
                  <a:t>(480) 315-3042</a:t>
                </a:r>
                <a:endParaRPr lang="en-US" sz="900" b="1" dirty="0">
                  <a:latin typeface="Open Sans" panose="020B0604020202020204" charset="0"/>
                  <a:ea typeface="Open Sans" panose="020B0604020202020204" charset="0"/>
                  <a:cs typeface="Open Sans" panose="020B0604020202020204" charset="0"/>
                </a:endParaRPr>
              </a:p>
            </p:txBody>
          </p:sp>
          <p:pic>
            <p:nvPicPr>
              <p:cNvPr id="22" name="Picture 4">
                <a:extLst>
                  <a:ext uri="{FF2B5EF4-FFF2-40B4-BE49-F238E27FC236}">
                    <a16:creationId xmlns:a16="http://schemas.microsoft.com/office/drawing/2014/main" id="{E3156A1E-389B-4918-BB4D-5AB15AA2D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00965" y="4198752"/>
                <a:ext cx="1121801" cy="112180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07715BF0-0730-4CC6-AC4A-0529FE951F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64262" y="5929954"/>
              <a:ext cx="1645375" cy="542973"/>
            </a:xfrm>
            <a:prstGeom prst="rect">
              <a:avLst/>
            </a:prstGeom>
          </p:spPr>
        </p:pic>
      </p:grpSp>
      <p:grpSp>
        <p:nvGrpSpPr>
          <p:cNvPr id="23" name="Group 22">
            <a:extLst>
              <a:ext uri="{FF2B5EF4-FFF2-40B4-BE49-F238E27FC236}">
                <a16:creationId xmlns:a16="http://schemas.microsoft.com/office/drawing/2014/main" id="{1DE34F77-3033-4B37-BFAC-12198B42C67A}"/>
              </a:ext>
            </a:extLst>
          </p:cNvPr>
          <p:cNvGrpSpPr/>
          <p:nvPr/>
        </p:nvGrpSpPr>
        <p:grpSpPr>
          <a:xfrm>
            <a:off x="7106582" y="1696447"/>
            <a:ext cx="4105351" cy="1789720"/>
            <a:chOff x="5739515" y="1633072"/>
            <a:chExt cx="4105351" cy="1789720"/>
          </a:xfrm>
        </p:grpSpPr>
        <p:grpSp>
          <p:nvGrpSpPr>
            <p:cNvPr id="24" name="Group 23">
              <a:extLst>
                <a:ext uri="{FF2B5EF4-FFF2-40B4-BE49-F238E27FC236}">
                  <a16:creationId xmlns:a16="http://schemas.microsoft.com/office/drawing/2014/main" id="{3469DBBE-8267-41D6-BE51-D68CD03417EE}"/>
                </a:ext>
              </a:extLst>
            </p:cNvPr>
            <p:cNvGrpSpPr/>
            <p:nvPr/>
          </p:nvGrpSpPr>
          <p:grpSpPr>
            <a:xfrm>
              <a:off x="5739515" y="1682743"/>
              <a:ext cx="4105351" cy="1740049"/>
              <a:chOff x="1675493" y="4108865"/>
              <a:chExt cx="4105351" cy="1740049"/>
            </a:xfrm>
          </p:grpSpPr>
          <p:sp>
            <p:nvSpPr>
              <p:cNvPr id="26" name="Rectangle 2">
                <a:extLst>
                  <a:ext uri="{FF2B5EF4-FFF2-40B4-BE49-F238E27FC236}">
                    <a16:creationId xmlns:a16="http://schemas.microsoft.com/office/drawing/2014/main" id="{BE228987-39F3-45A2-888E-005C2F7920AB}"/>
                  </a:ext>
                </a:extLst>
              </p:cNvPr>
              <p:cNvSpPr>
                <a:spLocks noChangeArrowheads="1"/>
              </p:cNvSpPr>
              <p:nvPr/>
            </p:nvSpPr>
            <p:spPr bwMode="auto">
              <a:xfrm>
                <a:off x="3265826" y="5002528"/>
                <a:ext cx="2515018"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chemeClr val="bg1"/>
                    </a:solidFill>
                    <a:latin typeface="Open Sans" panose="020B0604020202020204" charset="0"/>
                    <a:ea typeface="Open Sans" panose="020B0604020202020204" charset="0"/>
                    <a:cs typeface="Open Sans" panose="020B0604020202020204" charset="0"/>
                  </a:rPr>
                  <a:t>Jessica Bartley</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Director IT Security &amp; Business Intelligence</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TDS</a:t>
                </a:r>
              </a:p>
              <a:p>
                <a:pPr eaLnBrk="0" hangingPunct="0"/>
                <a:r>
                  <a:rPr lang="en-US" sz="900" u="sng" dirty="0">
                    <a:solidFill>
                      <a:srgbClr val="0070C0"/>
                    </a:solidFill>
                    <a:latin typeface="Open Sans" panose="020B0604020202020204" charset="0"/>
                    <a:ea typeface="Open Sans" panose="020B0604020202020204" charset="0"/>
                    <a:cs typeface="Open Sans" panose="020B0604020202020204" charset="0"/>
                  </a:rPr>
                  <a:t>Jessica.Bartley@tdsinc.com</a:t>
                </a:r>
                <a:endParaRPr lang="en-US" sz="900" b="1" dirty="0">
                  <a:solidFill>
                    <a:srgbClr val="0070C0"/>
                  </a:solidFill>
                  <a:latin typeface="Open Sans" panose="020B0604020202020204" charset="0"/>
                  <a:ea typeface="Open Sans" panose="020B0604020202020204" charset="0"/>
                  <a:cs typeface="Open Sans" panose="020B0604020202020204" charset="0"/>
                </a:endParaRPr>
              </a:p>
            </p:txBody>
          </p:sp>
          <p:pic>
            <p:nvPicPr>
              <p:cNvPr id="27" name="Picture 2">
                <a:extLst>
                  <a:ext uri="{FF2B5EF4-FFF2-40B4-BE49-F238E27FC236}">
                    <a16:creationId xmlns:a16="http://schemas.microsoft.com/office/drawing/2014/main" id="{2617CED1-1E01-4953-BF5E-E0487DEED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675493" y="4108865"/>
                <a:ext cx="1121802" cy="1121802"/>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51A005D1-A4DD-4146-B06F-65034322BB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65561" y="1633072"/>
              <a:ext cx="1174880" cy="806751"/>
            </a:xfrm>
            <a:prstGeom prst="rect">
              <a:avLst/>
            </a:prstGeom>
          </p:spPr>
        </p:pic>
      </p:grpSp>
      <p:grpSp>
        <p:nvGrpSpPr>
          <p:cNvPr id="28" name="Group 27">
            <a:extLst>
              <a:ext uri="{FF2B5EF4-FFF2-40B4-BE49-F238E27FC236}">
                <a16:creationId xmlns:a16="http://schemas.microsoft.com/office/drawing/2014/main" id="{F8D1E2F8-7C70-43CE-B299-8F9130A743CE}"/>
              </a:ext>
            </a:extLst>
          </p:cNvPr>
          <p:cNvGrpSpPr/>
          <p:nvPr/>
        </p:nvGrpSpPr>
        <p:grpSpPr>
          <a:xfrm>
            <a:off x="4917482" y="3696651"/>
            <a:ext cx="3770342" cy="1776448"/>
            <a:chOff x="3550415" y="3633276"/>
            <a:chExt cx="3770342" cy="1776448"/>
          </a:xfrm>
        </p:grpSpPr>
        <p:grpSp>
          <p:nvGrpSpPr>
            <p:cNvPr id="29" name="Group 28">
              <a:extLst>
                <a:ext uri="{FF2B5EF4-FFF2-40B4-BE49-F238E27FC236}">
                  <a16:creationId xmlns:a16="http://schemas.microsoft.com/office/drawing/2014/main" id="{14BA8C0A-0CFD-44C3-BC27-6F999FA9AF7D}"/>
                </a:ext>
              </a:extLst>
            </p:cNvPr>
            <p:cNvGrpSpPr/>
            <p:nvPr/>
          </p:nvGrpSpPr>
          <p:grpSpPr>
            <a:xfrm>
              <a:off x="3550415" y="3671787"/>
              <a:ext cx="3770342" cy="1737937"/>
              <a:chOff x="10776640" y="4185913"/>
              <a:chExt cx="3770342" cy="1737937"/>
            </a:xfrm>
          </p:grpSpPr>
          <p:sp>
            <p:nvSpPr>
              <p:cNvPr id="31" name="Rectangle 2">
                <a:extLst>
                  <a:ext uri="{FF2B5EF4-FFF2-40B4-BE49-F238E27FC236}">
                    <a16:creationId xmlns:a16="http://schemas.microsoft.com/office/drawing/2014/main" id="{11D8D554-D5E4-4ED0-947A-FAE043B8EEA9}"/>
                  </a:ext>
                </a:extLst>
              </p:cNvPr>
              <p:cNvSpPr>
                <a:spLocks noChangeArrowheads="1"/>
              </p:cNvSpPr>
              <p:nvPr/>
            </p:nvSpPr>
            <p:spPr bwMode="auto">
              <a:xfrm>
                <a:off x="12352660" y="5092853"/>
                <a:ext cx="21943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1000" b="1" dirty="0">
                    <a:solidFill>
                      <a:schemeClr val="bg1"/>
                    </a:solidFill>
                    <a:latin typeface="Open Sans" panose="020B0604020202020204" charset="0"/>
                    <a:ea typeface="Open Sans" panose="020B0604020202020204" charset="0"/>
                    <a:cs typeface="Open Sans" panose="020B0604020202020204" charset="0"/>
                  </a:rPr>
                  <a:t>Jack Danahy</a:t>
                </a:r>
                <a:br>
                  <a:rPr lang="en-US" sz="1000" dirty="0">
                    <a:latin typeface="Open Sans" panose="020B0604020202020204" charset="0"/>
                    <a:ea typeface="Open Sans" panose="020B0604020202020204" charset="0"/>
                    <a:cs typeface="Open Sans" panose="020B0604020202020204" charset="0"/>
                  </a:rPr>
                </a:br>
                <a:r>
                  <a:rPr lang="en-US" sz="1000" i="1" dirty="0">
                    <a:solidFill>
                      <a:srgbClr val="000000"/>
                    </a:solidFill>
                    <a:latin typeface="Open Sans" panose="020B0604020202020204" charset="0"/>
                    <a:ea typeface="Open Sans" panose="020B0604020202020204" charset="0"/>
                    <a:cs typeface="Open Sans" panose="020B0604020202020204" charset="0"/>
                  </a:rPr>
                  <a:t>SVP, Strategy and Security</a:t>
                </a:r>
                <a:br>
                  <a:rPr lang="en-US" sz="1000" dirty="0">
                    <a:latin typeface="Open Sans" panose="020B0604020202020204" charset="0"/>
                    <a:ea typeface="Open Sans" panose="020B0604020202020204" charset="0"/>
                    <a:cs typeface="Open Sans" panose="020B0604020202020204" charset="0"/>
                  </a:rPr>
                </a:br>
                <a:r>
                  <a:rPr lang="en-US" sz="1000" b="1" dirty="0">
                    <a:solidFill>
                      <a:srgbClr val="000000"/>
                    </a:solidFill>
                    <a:latin typeface="Open Sans" panose="020B0604020202020204" charset="0"/>
                    <a:ea typeface="Open Sans" panose="020B0604020202020204" charset="0"/>
                    <a:cs typeface="Open Sans" panose="020B0604020202020204" charset="0"/>
                  </a:rPr>
                  <a:t>Alert Logic</a:t>
                </a:r>
              </a:p>
              <a:p>
                <a:pPr eaLnBrk="0" hangingPunct="0"/>
                <a:r>
                  <a:rPr lang="en-US" sz="900" u="sng" dirty="0">
                    <a:solidFill>
                      <a:srgbClr val="0070C0"/>
                    </a:solidFill>
                    <a:latin typeface="Open Sans" panose="020B0604020202020204" charset="0"/>
                    <a:ea typeface="Open Sans" panose="020B0604020202020204" charset="0"/>
                    <a:cs typeface="Open Sans" panose="020B0604020202020204" charset="0"/>
                  </a:rPr>
                  <a:t>Jack.Danahy@alertlogic.com</a:t>
                </a:r>
              </a:p>
              <a:p>
                <a:pPr eaLnBrk="0" hangingPunct="0"/>
                <a:r>
                  <a:rPr lang="en-US" sz="900" dirty="0">
                    <a:solidFill>
                      <a:srgbClr val="000000"/>
                    </a:solidFill>
                    <a:latin typeface="Open Sans" panose="020B0604020202020204" charset="0"/>
                    <a:ea typeface="Open Sans" panose="020B0604020202020204" charset="0"/>
                    <a:cs typeface="Open Sans" panose="020B0604020202020204" charset="0"/>
                  </a:rPr>
                  <a:t>(281) 892-1948</a:t>
                </a:r>
                <a:endParaRPr lang="en-US" sz="900" b="1" dirty="0">
                  <a:latin typeface="Open Sans" panose="020B0604020202020204" charset="0"/>
                  <a:ea typeface="Open Sans" panose="020B0604020202020204" charset="0"/>
                  <a:cs typeface="Open Sans" panose="020B0604020202020204" charset="0"/>
                </a:endParaRPr>
              </a:p>
            </p:txBody>
          </p:sp>
          <p:pic>
            <p:nvPicPr>
              <p:cNvPr id="32" name="Picture 2">
                <a:extLst>
                  <a:ext uri="{FF2B5EF4-FFF2-40B4-BE49-F238E27FC236}">
                    <a16:creationId xmlns:a16="http://schemas.microsoft.com/office/drawing/2014/main" id="{4B6098D5-18C6-4B86-B32A-3D87EA3F8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0776640" y="4185913"/>
                <a:ext cx="1121801" cy="112180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D97830DC-DFD8-4148-A64B-49FF2EEBC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70981" y="3633276"/>
              <a:ext cx="922463" cy="887426"/>
            </a:xfrm>
            <a:prstGeom prst="rect">
              <a:avLst/>
            </a:prstGeom>
          </p:spPr>
        </p:pic>
      </p:grpSp>
    </p:spTree>
    <p:extLst>
      <p:ext uri="{BB962C8B-B14F-4D97-AF65-F5344CB8AC3E}">
        <p14:creationId xmlns:p14="http://schemas.microsoft.com/office/powerpoint/2010/main" val="2166201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creen&#10;&#10;Description automatically generated">
            <a:extLst>
              <a:ext uri="{FF2B5EF4-FFF2-40B4-BE49-F238E27FC236}">
                <a16:creationId xmlns:a16="http://schemas.microsoft.com/office/drawing/2014/main" id="{2FE0CBCB-8E55-435E-805C-B24D1DAB6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3"/>
          <p:cNvSpPr txBox="1">
            <a:spLocks noChangeArrowheads="1"/>
          </p:cNvSpPr>
          <p:nvPr/>
        </p:nvSpPr>
        <p:spPr bwMode="auto">
          <a:xfrm>
            <a:off x="6095999" y="598647"/>
            <a:ext cx="59294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bg1"/>
                </a:solidFill>
                <a:ea typeface="Open Sans" panose="020B0606030504020204" pitchFamily="34" charset="0"/>
              </a:rPr>
              <a:t>ABOUT THE KNOWLEDGE GROUP</a:t>
            </a:r>
            <a:endParaRPr lang="en-US" altLang="en-US" sz="1600" dirty="0">
              <a:solidFill>
                <a:schemeClr val="bg1"/>
              </a:solidFill>
              <a:ea typeface="Open Sans" panose="020B0606030504020204" pitchFamily="34" charset="0"/>
            </a:endParaRPr>
          </a:p>
        </p:txBody>
      </p:sp>
      <p:sp>
        <p:nvSpPr>
          <p:cNvPr id="7" name="Text Box 23"/>
          <p:cNvSpPr txBox="1">
            <a:spLocks noChangeArrowheads="1"/>
          </p:cNvSpPr>
          <p:nvPr/>
        </p:nvSpPr>
        <p:spPr bwMode="auto">
          <a:xfrm>
            <a:off x="6096000" y="1016445"/>
            <a:ext cx="5929423" cy="158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lnSpc>
                <a:spcPct val="150000"/>
              </a:lnSpc>
            </a:pPr>
            <a:r>
              <a:rPr lang="en-US" altLang="en-US" sz="1100" b="1" dirty="0">
                <a:solidFill>
                  <a:schemeClr val="bg1"/>
                </a:solidFill>
                <a:ea typeface="Open Sans Light" panose="020B0306030504020204" pitchFamily="34" charset="0"/>
                <a:hlinkClick r:id="rId3"/>
              </a:rPr>
              <a:t>The Knowledge Group</a:t>
            </a:r>
            <a:r>
              <a:rPr lang="en-US" altLang="en-US" sz="1100" dirty="0">
                <a:solidFill>
                  <a:schemeClr val="bg1"/>
                </a:solidFill>
                <a:ea typeface="Open Sans Light" panose="020B0306030504020204" pitchFamily="34" charset="0"/>
              </a:rPr>
              <a:t> is an organization that produces live webcasts which examine regulatory changes and their impacts across a variety of industries. “We bring together the world's leading authorities and industry participants through informative webcasts to study the impact of changing regulations.” </a:t>
            </a:r>
          </a:p>
          <a:p>
            <a:pPr algn="just" eaLnBrk="1" hangingPunct="1">
              <a:lnSpc>
                <a:spcPct val="150000"/>
              </a:lnSpc>
            </a:pPr>
            <a:endParaRPr lang="en-US" altLang="en-US" sz="1100" dirty="0">
              <a:solidFill>
                <a:schemeClr val="bg1"/>
              </a:solidFill>
              <a:ea typeface="Open Sans Light" panose="020B0306030504020204" pitchFamily="34" charset="0"/>
            </a:endParaRPr>
          </a:p>
          <a:p>
            <a:pPr algn="just" eaLnBrk="1" hangingPunct="1">
              <a:lnSpc>
                <a:spcPct val="150000"/>
              </a:lnSpc>
            </a:pPr>
            <a:r>
              <a:rPr lang="en-US" altLang="en-US" sz="1100" dirty="0">
                <a:solidFill>
                  <a:schemeClr val="bg1"/>
                </a:solidFill>
                <a:ea typeface="Open Sans Light" panose="020B0306030504020204" pitchFamily="34" charset="0"/>
              </a:rPr>
              <a:t>If you would like to be informed of other upcoming events, please </a:t>
            </a:r>
            <a:r>
              <a:rPr lang="en-US" altLang="en-US" sz="1100" u="sng" dirty="0">
                <a:solidFill>
                  <a:schemeClr val="bg1"/>
                </a:solidFill>
                <a:ea typeface="Open Sans Light" panose="020B0306030504020204" pitchFamily="34" charset="0"/>
                <a:hlinkClick r:id="rId4"/>
              </a:rPr>
              <a:t>click here.</a:t>
            </a:r>
            <a:endParaRPr lang="en-US" altLang="en-US" sz="1100" u="sng" dirty="0">
              <a:solidFill>
                <a:schemeClr val="bg1"/>
              </a:solidFill>
              <a:ea typeface="Open Sans Light" panose="020B0306030504020204" pitchFamily="34" charset="0"/>
            </a:endParaRPr>
          </a:p>
        </p:txBody>
      </p:sp>
      <p:sp>
        <p:nvSpPr>
          <p:cNvPr id="8" name="TextBox 7"/>
          <p:cNvSpPr txBox="1">
            <a:spLocks noChangeArrowheads="1"/>
          </p:cNvSpPr>
          <p:nvPr/>
        </p:nvSpPr>
        <p:spPr bwMode="auto">
          <a:xfrm>
            <a:off x="6096000" y="2861776"/>
            <a:ext cx="59294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600" b="1" dirty="0">
                <a:solidFill>
                  <a:schemeClr val="bg1"/>
                </a:solidFill>
                <a:ea typeface="Open Sans" panose="020B0606030504020204" pitchFamily="34" charset="0"/>
              </a:rPr>
              <a:t>DISCLAIMER:</a:t>
            </a:r>
          </a:p>
        </p:txBody>
      </p:sp>
      <p:sp>
        <p:nvSpPr>
          <p:cNvPr id="9" name="Text Box 23"/>
          <p:cNvSpPr txBox="1">
            <a:spLocks noChangeArrowheads="1"/>
          </p:cNvSpPr>
          <p:nvPr/>
        </p:nvSpPr>
        <p:spPr bwMode="auto">
          <a:xfrm>
            <a:off x="6096000" y="3354214"/>
            <a:ext cx="590461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r>
              <a:rPr lang="en-US" altLang="en-US" sz="1000" dirty="0">
                <a:solidFill>
                  <a:schemeClr val="bg1"/>
                </a:solidFill>
                <a:ea typeface="Open Sans Light" panose="020B0306030504020204" pitchFamily="34" charset="0"/>
              </a:rPr>
              <a:t>The Knowledge Group is producing this event for information purposes only. We do not intend to provide or offer business advice.</a:t>
            </a:r>
          </a:p>
          <a:p>
            <a:pPr algn="just" eaLnBrk="1" hangingPunct="1"/>
            <a:r>
              <a:rPr lang="en-US" altLang="en-US" sz="1000" dirty="0">
                <a:solidFill>
                  <a:schemeClr val="bg1"/>
                </a:solidFill>
                <a:ea typeface="Open Sans Light" panose="020B0306030504020204" pitchFamily="34" charset="0"/>
              </a:rPr>
              <a:t> </a:t>
            </a:r>
          </a:p>
          <a:p>
            <a:pPr algn="just" eaLnBrk="1" hangingPunct="1"/>
            <a:r>
              <a:rPr lang="en-US" altLang="en-US" sz="1000" dirty="0">
                <a:solidFill>
                  <a:schemeClr val="bg1"/>
                </a:solidFill>
                <a:ea typeface="Open Sans Light" panose="020B0306030504020204" pitchFamily="34" charset="0"/>
              </a:rPr>
              <a:t>The contents of this event are based upon the opinions of our speakers. The Knowledge Group does not warrant their accuracy and completeness. The statements made by them are based on their independent opinions and does not necessarily reflect that of The Knowledge Group‘s views.</a:t>
            </a:r>
          </a:p>
          <a:p>
            <a:pPr algn="just" eaLnBrk="1" hangingPunct="1"/>
            <a:r>
              <a:rPr lang="en-US" altLang="en-US" sz="1000" dirty="0">
                <a:solidFill>
                  <a:schemeClr val="bg1"/>
                </a:solidFill>
                <a:ea typeface="Open Sans Light" panose="020B0306030504020204" pitchFamily="34" charset="0"/>
              </a:rPr>
              <a:t> </a:t>
            </a:r>
          </a:p>
          <a:p>
            <a:pPr algn="just" eaLnBrk="1" hangingPunct="1"/>
            <a:r>
              <a:rPr lang="en-US" altLang="en-US" sz="1000" dirty="0">
                <a:solidFill>
                  <a:schemeClr val="bg1"/>
                </a:solidFill>
                <a:ea typeface="Open Sans Light" panose="020B0306030504020204" pitchFamily="34" charset="0"/>
              </a:rPr>
              <a:t>In no event shall The Knowledge Group be liable to any person or business entity for any special, direct, indirect, punitive, incidental or consequential damages as a result of any information gathered from this webcast.</a:t>
            </a:r>
          </a:p>
          <a:p>
            <a:pPr algn="just" eaLnBrk="1" hangingPunct="1"/>
            <a:endParaRPr lang="en-US" altLang="en-US" sz="1000" dirty="0">
              <a:solidFill>
                <a:schemeClr val="bg1"/>
              </a:solidFill>
              <a:ea typeface="Open Sans Light" panose="020B0306030504020204" pitchFamily="34" charset="0"/>
            </a:endParaRPr>
          </a:p>
          <a:p>
            <a:pPr algn="just" eaLnBrk="1" hangingPunct="1"/>
            <a:r>
              <a:rPr lang="en-PH" altLang="en-US" sz="1000" dirty="0">
                <a:solidFill>
                  <a:schemeClr val="bg1"/>
                </a:solidFill>
                <a:ea typeface="Open Sans Light" panose="020B0306030504020204" pitchFamily="34" charset="0"/>
              </a:rPr>
              <a:t>Certain images and/or photos on this page are the copyrighted property of 123RF Limited, their Contributors or Licensed Partners and are being used with permission under license. These images and/or photos may not be copied or downloaded without permission from 123RF Limited.</a:t>
            </a:r>
            <a:endParaRPr lang="en-US" altLang="en-US" sz="1000" dirty="0">
              <a:solidFill>
                <a:schemeClr val="bg1"/>
              </a:solidFill>
              <a:ea typeface="Open Sans Light" panose="020B0306030504020204" pitchFamily="34" charset="0"/>
            </a:endParaRPr>
          </a:p>
        </p:txBody>
      </p:sp>
      <p:sp>
        <p:nvSpPr>
          <p:cNvPr id="13" name="Date Placeholder 12">
            <a:extLst>
              <a:ext uri="{FF2B5EF4-FFF2-40B4-BE49-F238E27FC236}">
                <a16:creationId xmlns:a16="http://schemas.microsoft.com/office/drawing/2014/main" id="{F2C6F0BB-7065-4C94-BD4A-3C608563524F}"/>
              </a:ext>
            </a:extLst>
          </p:cNvPr>
          <p:cNvSpPr>
            <a:spLocks noGrp="1"/>
          </p:cNvSpPr>
          <p:nvPr>
            <p:ph type="dt" sz="half" idx="10"/>
          </p:nvPr>
        </p:nvSpPr>
        <p:spPr/>
        <p:txBody>
          <a:bodyPr/>
          <a:lstStyle/>
          <a:p>
            <a:r>
              <a:rPr lang="en-US" dirty="0"/>
              <a:t>Thursday, January 09, 2020</a:t>
            </a:r>
          </a:p>
        </p:txBody>
      </p:sp>
      <p:sp>
        <p:nvSpPr>
          <p:cNvPr id="17" name="Slide Number Placeholder 4">
            <a:extLst>
              <a:ext uri="{FF2B5EF4-FFF2-40B4-BE49-F238E27FC236}">
                <a16:creationId xmlns:a16="http://schemas.microsoft.com/office/drawing/2014/main" id="{9F26557E-3A2A-44D3-8743-E4E36ECCC1B1}"/>
              </a:ext>
            </a:extLst>
          </p:cNvPr>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28</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1" name="TextBox 10">
            <a:extLst>
              <a:ext uri="{FF2B5EF4-FFF2-40B4-BE49-F238E27FC236}">
                <a16:creationId xmlns:a16="http://schemas.microsoft.com/office/drawing/2014/main" id="{37F2D3DB-A8B1-41C6-9EAC-85BBC60D8DE0}"/>
              </a:ext>
            </a:extLst>
          </p:cNvPr>
          <p:cNvSpPr txBox="1"/>
          <p:nvPr/>
        </p:nvSpPr>
        <p:spPr>
          <a:xfrm>
            <a:off x="191385" y="2393475"/>
            <a:ext cx="5724299" cy="1293687"/>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lnSpc>
                <a:spcPts val="3200"/>
              </a:lnSpc>
            </a:pPr>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lnSpc>
                <a:spcPts val="3200"/>
              </a:lnSpc>
            </a:pPr>
            <a:r>
              <a:rPr lang="en-GB" sz="22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2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2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1593293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A78A5B1-E635-4ED3-AB3A-694AE8E62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4512610-646B-4C49-B142-45DCBBFD3969}" type="slidenum">
              <a:rPr kumimoji="0" lang="en-US" sz="18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TextBox 9">
            <a:extLst>
              <a:ext uri="{FF2B5EF4-FFF2-40B4-BE49-F238E27FC236}">
                <a16:creationId xmlns:a16="http://schemas.microsoft.com/office/drawing/2014/main" id="{CF73F59C-9990-463D-AB63-35CC1BCEC6B7}"/>
              </a:ext>
            </a:extLst>
          </p:cNvPr>
          <p:cNvSpPr txBox="1"/>
          <p:nvPr/>
        </p:nvSpPr>
        <p:spPr>
          <a:xfrm>
            <a:off x="191385" y="2393475"/>
            <a:ext cx="5724299" cy="1293687"/>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lnSpc>
                <a:spcPts val="3200"/>
              </a:lnSpc>
            </a:pPr>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lnSpc>
                <a:spcPts val="3200"/>
              </a:lnSpc>
            </a:pPr>
            <a:r>
              <a:rPr lang="en-GB" sz="22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2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2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11" name="Date Placeholder 10">
            <a:extLst>
              <a:ext uri="{FF2B5EF4-FFF2-40B4-BE49-F238E27FC236}">
                <a16:creationId xmlns:a16="http://schemas.microsoft.com/office/drawing/2014/main" id="{10A926AF-EEEE-48CF-8DFF-A081B072620A}"/>
              </a:ext>
            </a:extLst>
          </p:cNvPr>
          <p:cNvSpPr>
            <a:spLocks noGrp="1"/>
          </p:cNvSpPr>
          <p:nvPr>
            <p:ph type="dt" sz="half" idx="10"/>
          </p:nvPr>
        </p:nvSpPr>
        <p:spPr/>
        <p:txBody>
          <a:bodyPr/>
          <a:lstStyle/>
          <a:p>
            <a:r>
              <a:rPr lang="en-US" dirty="0"/>
              <a:t>Thursday, January 09, 2020</a:t>
            </a:r>
          </a:p>
        </p:txBody>
      </p:sp>
    </p:spTree>
    <p:extLst>
      <p:ext uri="{BB962C8B-B14F-4D97-AF65-F5344CB8AC3E}">
        <p14:creationId xmlns:p14="http://schemas.microsoft.com/office/powerpoint/2010/main" val="33748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2C5EA8AC-F55C-4A2A-8020-53C0651A5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64512610-646B-4C49-B142-45DCBBFD3969}" type="slidenum">
              <a:rPr kumimoji="0" lang="en-US" sz="1800" b="0" i="0" u="none" strike="noStrike" kern="1200" cap="none" spc="0" normalizeH="0" baseline="0" noProof="0" smtClean="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Date Placeholder 9">
            <a:extLst>
              <a:ext uri="{FF2B5EF4-FFF2-40B4-BE49-F238E27FC236}">
                <a16:creationId xmlns:a16="http://schemas.microsoft.com/office/drawing/2014/main" id="{D5A58E79-E80C-46D5-BE58-556F9DF8D5A9}"/>
              </a:ext>
            </a:extLst>
          </p:cNvPr>
          <p:cNvSpPr>
            <a:spLocks noGrp="1"/>
          </p:cNvSpPr>
          <p:nvPr>
            <p:ph type="dt" sz="half" idx="10"/>
          </p:nvPr>
        </p:nvSpPr>
        <p:spPr/>
        <p:txBody>
          <a:bodyPr/>
          <a:lstStyle/>
          <a:p>
            <a:r>
              <a:rPr lang="en-US" dirty="0"/>
              <a:t>Thursday, January 09, 2020</a:t>
            </a:r>
          </a:p>
        </p:txBody>
      </p:sp>
      <p:sp>
        <p:nvSpPr>
          <p:cNvPr id="6" name="TextBox 5">
            <a:extLst>
              <a:ext uri="{FF2B5EF4-FFF2-40B4-BE49-F238E27FC236}">
                <a16:creationId xmlns:a16="http://schemas.microsoft.com/office/drawing/2014/main" id="{B7B37512-6AB0-44BD-A62E-216436F3904D}"/>
              </a:ext>
            </a:extLst>
          </p:cNvPr>
          <p:cNvSpPr txBox="1"/>
          <p:nvPr/>
        </p:nvSpPr>
        <p:spPr>
          <a:xfrm>
            <a:off x="191385" y="2393475"/>
            <a:ext cx="5724299" cy="1293687"/>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lnSpc>
                <a:spcPts val="3200"/>
              </a:lnSpc>
            </a:pPr>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lnSpc>
                <a:spcPts val="3200"/>
              </a:lnSpc>
            </a:pPr>
            <a:r>
              <a:rPr lang="en-GB" sz="22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2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2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313642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6AD87-48A8-421A-B075-7AA36CBBB2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8"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5</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1" name="TextBox 11"/>
          <p:cNvSpPr txBox="1">
            <a:spLocks noChangeArrowheads="1"/>
          </p:cNvSpPr>
          <p:nvPr/>
        </p:nvSpPr>
        <p:spPr bwMode="auto">
          <a:xfrm>
            <a:off x="6224918" y="2585892"/>
            <a:ext cx="56622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US" sz="1000" dirty="0">
                <a:solidFill>
                  <a:schemeClr val="bg1"/>
                </a:solidFill>
                <a:ea typeface="Open Sans Light" panose="020B0306030504020204" pitchFamily="34" charset="0"/>
              </a:rPr>
              <a:t>OneNeck IT Solutions LLC specializes in hybrid IT solutions, including cloud and hosting solutions, managed services, enterprise application management, advanced IT services, hardware and top-tier data centers in Arizona, Colorado, Iowa, Minnesota, New Jersey, Oregon and Wisconsin. OneNeck's team of technology professionals manage secure, world-class, hybrid IT infrastructures and applications for businesses around the country. OneNeck is a wholly owned subsidiary of Telephone and Data Systems [NYSE: TDS], a Fortune 1000® company, whose business units also include U.S. Cellular and TDS Telecom. OneNeck employs nearly 550 people throughout the United States. Visit oneneck.com.</a:t>
            </a: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rcRect/>
          <a:stretch/>
        </p:blipFill>
        <p:spPr>
          <a:xfrm>
            <a:off x="1895840" y="2896818"/>
            <a:ext cx="2444700" cy="806751"/>
          </a:xfrm>
          <a:prstGeom prst="rect">
            <a:avLst/>
          </a:prstGeom>
        </p:spPr>
      </p:pic>
      <p:sp>
        <p:nvSpPr>
          <p:cNvPr id="9" name="Date Placeholder 8">
            <a:extLst>
              <a:ext uri="{FF2B5EF4-FFF2-40B4-BE49-F238E27FC236}">
                <a16:creationId xmlns:a16="http://schemas.microsoft.com/office/drawing/2014/main" id="{929DB134-0E6E-4CF8-9A9E-19423ED0E10D}"/>
              </a:ext>
            </a:extLst>
          </p:cNvPr>
          <p:cNvSpPr>
            <a:spLocks noGrp="1"/>
          </p:cNvSpPr>
          <p:nvPr>
            <p:ph type="dt" sz="half" idx="10"/>
          </p:nvPr>
        </p:nvSpPr>
        <p:spPr/>
        <p:txBody>
          <a:bodyPr/>
          <a:lstStyle/>
          <a:p>
            <a:r>
              <a:rPr lang="en-US" dirty="0"/>
              <a:t>Thursday, January 09, 2020</a:t>
            </a:r>
          </a:p>
        </p:txBody>
      </p:sp>
      <p:sp>
        <p:nvSpPr>
          <p:cNvPr id="10" name="TextBox 9">
            <a:extLst>
              <a:ext uri="{FF2B5EF4-FFF2-40B4-BE49-F238E27FC236}">
                <a16:creationId xmlns:a16="http://schemas.microsoft.com/office/drawing/2014/main" id="{BD445B59-26C1-4C5B-9803-07642D3D9206}"/>
              </a:ext>
            </a:extLst>
          </p:cNvPr>
          <p:cNvSpPr txBox="1"/>
          <p:nvPr/>
        </p:nvSpPr>
        <p:spPr>
          <a:xfrm>
            <a:off x="6224917" y="317120"/>
            <a:ext cx="5662284"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r>
              <a:rPr lang="en-GB" sz="22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2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2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1208003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6AD87-48A8-421A-B075-7AA36CBBB2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48"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6</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1" name="TextBox 11"/>
          <p:cNvSpPr txBox="1">
            <a:spLocks noChangeArrowheads="1"/>
          </p:cNvSpPr>
          <p:nvPr/>
        </p:nvSpPr>
        <p:spPr bwMode="auto">
          <a:xfrm>
            <a:off x="6224918" y="1979310"/>
            <a:ext cx="566228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GB" sz="1000" dirty="0">
                <a:solidFill>
                  <a:schemeClr val="bg1"/>
                </a:solidFill>
                <a:ea typeface="Open Sans Light" panose="020B0306030504020204" pitchFamily="34" charset="0"/>
              </a:rPr>
              <a:t>Telephone and Data Systems (TDS) is a Fortune® 1000 company that provides wireless products and services; cable and wireline broadband, TV and voice services; and hosted and managed services to approximately 6 million customers nationwide.</a:t>
            </a:r>
          </a:p>
          <a:p>
            <a:pPr algn="just"/>
            <a:endParaRPr lang="en-GB" sz="1000" dirty="0">
              <a:solidFill>
                <a:schemeClr val="bg1"/>
              </a:solidFill>
              <a:ea typeface="Open Sans Light" panose="020B0306030504020204" pitchFamily="34" charset="0"/>
            </a:endParaRPr>
          </a:p>
          <a:p>
            <a:pPr algn="just"/>
            <a:r>
              <a:rPr lang="en-GB" sz="1000" dirty="0">
                <a:solidFill>
                  <a:schemeClr val="bg1"/>
                </a:solidFill>
                <a:ea typeface="Open Sans Light" panose="020B0306030504020204" pitchFamily="34" charset="0"/>
              </a:rPr>
              <a:t>At TDS, our mission is to provide outstanding communications services to our customers and meet the needs of our shareholders, our people and our communities.</a:t>
            </a:r>
          </a:p>
          <a:p>
            <a:pPr algn="just"/>
            <a:endParaRPr lang="en-GB" sz="1000" dirty="0">
              <a:solidFill>
                <a:schemeClr val="bg1"/>
              </a:solidFill>
              <a:ea typeface="Open Sans Light" panose="020B0306030504020204" pitchFamily="34" charset="0"/>
            </a:endParaRPr>
          </a:p>
          <a:p>
            <a:pPr algn="just"/>
            <a:r>
              <a:rPr lang="en-GB" sz="1000" dirty="0">
                <a:solidFill>
                  <a:schemeClr val="bg1"/>
                </a:solidFill>
                <a:ea typeface="Open Sans Light" panose="020B0306030504020204" pitchFamily="34" charset="0"/>
              </a:rPr>
              <a:t>The TDS companies share a strong commitment to customer satisfaction. We satisfy our customers by offering the highest-quality services and products and excellent customer support. TDS is traded on the New York Stock Exchange under the symbol TDS.</a:t>
            </a:r>
            <a:endParaRPr lang="en-US" sz="1000" dirty="0">
              <a:solidFill>
                <a:schemeClr val="bg1"/>
              </a:solidFill>
              <a:ea typeface="Open Sans Light" panose="020B0306030504020204" pitchFamily="34" charset="0"/>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rcRect/>
          <a:stretch/>
        </p:blipFill>
        <p:spPr>
          <a:xfrm>
            <a:off x="2530750" y="2335514"/>
            <a:ext cx="1174880" cy="806751"/>
          </a:xfrm>
          <a:prstGeom prst="rect">
            <a:avLst/>
          </a:prstGeom>
        </p:spPr>
      </p:pic>
      <p:sp>
        <p:nvSpPr>
          <p:cNvPr id="9" name="Date Placeholder 8">
            <a:extLst>
              <a:ext uri="{FF2B5EF4-FFF2-40B4-BE49-F238E27FC236}">
                <a16:creationId xmlns:a16="http://schemas.microsoft.com/office/drawing/2014/main" id="{929DB134-0E6E-4CF8-9A9E-19423ED0E10D}"/>
              </a:ext>
            </a:extLst>
          </p:cNvPr>
          <p:cNvSpPr>
            <a:spLocks noGrp="1"/>
          </p:cNvSpPr>
          <p:nvPr>
            <p:ph type="dt" sz="half" idx="10"/>
          </p:nvPr>
        </p:nvSpPr>
        <p:spPr/>
        <p:txBody>
          <a:bodyPr/>
          <a:lstStyle/>
          <a:p>
            <a:r>
              <a:rPr lang="en-US" dirty="0"/>
              <a:t>Thursday, January 09, 2020</a:t>
            </a:r>
          </a:p>
        </p:txBody>
      </p:sp>
      <p:sp>
        <p:nvSpPr>
          <p:cNvPr id="10" name="TextBox 9">
            <a:extLst>
              <a:ext uri="{FF2B5EF4-FFF2-40B4-BE49-F238E27FC236}">
                <a16:creationId xmlns:a16="http://schemas.microsoft.com/office/drawing/2014/main" id="{BD445B59-26C1-4C5B-9803-07642D3D9206}"/>
              </a:ext>
            </a:extLst>
          </p:cNvPr>
          <p:cNvSpPr txBox="1"/>
          <p:nvPr/>
        </p:nvSpPr>
        <p:spPr>
          <a:xfrm>
            <a:off x="6224917" y="317120"/>
            <a:ext cx="5662284"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r>
              <a:rPr lang="en-GB" sz="22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2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2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pic>
        <p:nvPicPr>
          <p:cNvPr id="8" name="Picture 7">
            <a:extLst>
              <a:ext uri="{FF2B5EF4-FFF2-40B4-BE49-F238E27FC236}">
                <a16:creationId xmlns:a16="http://schemas.microsoft.com/office/drawing/2014/main" id="{492CA3C8-A0A1-4DF0-8691-8E26A61FFD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2900" y="4155479"/>
            <a:ext cx="1350578" cy="1299282"/>
          </a:xfrm>
          <a:prstGeom prst="rect">
            <a:avLst/>
          </a:prstGeom>
        </p:spPr>
      </p:pic>
      <p:sp>
        <p:nvSpPr>
          <p:cNvPr id="11" name="TextBox 11">
            <a:extLst>
              <a:ext uri="{FF2B5EF4-FFF2-40B4-BE49-F238E27FC236}">
                <a16:creationId xmlns:a16="http://schemas.microsoft.com/office/drawing/2014/main" id="{63D71488-7BCC-49AE-93AC-0C69B64ADC24}"/>
              </a:ext>
            </a:extLst>
          </p:cNvPr>
          <p:cNvSpPr txBox="1">
            <a:spLocks noChangeArrowheads="1"/>
          </p:cNvSpPr>
          <p:nvPr/>
        </p:nvSpPr>
        <p:spPr bwMode="auto">
          <a:xfrm>
            <a:off x="6224917" y="4073402"/>
            <a:ext cx="566228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GB" sz="1000" dirty="0">
                <a:solidFill>
                  <a:schemeClr val="bg1"/>
                </a:solidFill>
                <a:ea typeface="Open Sans Light" panose="020B0306030504020204" pitchFamily="34" charset="0"/>
              </a:rPr>
              <a:t>Alert Logic® connects an award-winning security platform, cutting-edge threat intelligence, and expert defenders to provide the best security and peace of mind for your business 24/7 at a lower total cost than point solutions, SIEM tools, or traditional security outsourcing vendors. We offer a new approach to evolving threats, expanding compliance risks, and resource constraints helping you get the right level of security and compliance coverage across any environment.</a:t>
            </a:r>
            <a:endParaRPr lang="en-US" sz="1000" dirty="0">
              <a:solidFill>
                <a:schemeClr val="bg1"/>
              </a:solidFill>
              <a:ea typeface="Open Sans Light" panose="020B0306030504020204" pitchFamily="34" charset="0"/>
            </a:endParaRPr>
          </a:p>
        </p:txBody>
      </p:sp>
    </p:spTree>
    <p:extLst>
      <p:ext uri="{BB962C8B-B14F-4D97-AF65-F5344CB8AC3E}">
        <p14:creationId xmlns:p14="http://schemas.microsoft.com/office/powerpoint/2010/main" val="299595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E42BAF6-CA86-431C-AFDB-76770B9A1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99731" y="1619693"/>
            <a:ext cx="2417841" cy="369332"/>
          </a:xfrm>
          <a:prstGeom prst="rect">
            <a:avLst/>
          </a:prstGeom>
        </p:spPr>
        <p:txBody>
          <a:bodyPr wrap="none">
            <a:spAutoFit/>
          </a:bodyPr>
          <a:lstStyle/>
          <a:p>
            <a: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Brief Speaker Bios:</a:t>
            </a:r>
            <a:endParaRPr lang="en-US" dirty="0"/>
          </a:p>
        </p:txBody>
      </p:sp>
      <p:sp>
        <p:nvSpPr>
          <p:cNvPr id="50"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7</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1" name="TextBox 11"/>
          <p:cNvSpPr txBox="1">
            <a:spLocks noChangeArrowheads="1"/>
          </p:cNvSpPr>
          <p:nvPr/>
        </p:nvSpPr>
        <p:spPr bwMode="auto">
          <a:xfrm>
            <a:off x="499730" y="2076196"/>
            <a:ext cx="532957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GB" sz="900" b="1" dirty="0">
                <a:solidFill>
                  <a:schemeClr val="bg1"/>
                </a:solidFill>
                <a:ea typeface="Open Sans Light" panose="020B0306030504020204" pitchFamily="34" charset="0"/>
              </a:rPr>
              <a:t>Katie McCullough </a:t>
            </a:r>
            <a:r>
              <a:rPr lang="en-GB" sz="900" dirty="0">
                <a:solidFill>
                  <a:schemeClr val="bg1"/>
                </a:solidFill>
                <a:ea typeface="Open Sans Light" panose="020B0306030504020204" pitchFamily="34" charset="0"/>
              </a:rPr>
              <a:t>is the Chief Information Security Officer at </a:t>
            </a:r>
            <a:r>
              <a:rPr lang="en-GB" sz="900" dirty="0" err="1">
                <a:solidFill>
                  <a:schemeClr val="bg1"/>
                </a:solidFill>
                <a:ea typeface="Open Sans Light" panose="020B0306030504020204" pitchFamily="34" charset="0"/>
              </a:rPr>
              <a:t>OneNeck</a:t>
            </a:r>
            <a:r>
              <a:rPr lang="en-GB" sz="900" dirty="0">
                <a:solidFill>
                  <a:schemeClr val="bg1"/>
                </a:solidFill>
                <a:ea typeface="Open Sans Light" panose="020B0306030504020204" pitchFamily="34" charset="0"/>
              </a:rPr>
              <a:t> IT Solutions and has direct responsibility for Information Security, Governance, Risk and Compliance (GRC). She also manages the company’s strategic IT security planning and compliance.</a:t>
            </a:r>
          </a:p>
          <a:p>
            <a:pPr algn="just"/>
            <a:endParaRPr lang="en-GB" sz="900" dirty="0">
              <a:solidFill>
                <a:schemeClr val="bg1"/>
              </a:solidFill>
              <a:ea typeface="Open Sans Light" panose="020B0306030504020204" pitchFamily="34" charset="0"/>
            </a:endParaRPr>
          </a:p>
          <a:p>
            <a:pPr algn="just"/>
            <a:r>
              <a:rPr lang="en-GB" sz="900" dirty="0">
                <a:solidFill>
                  <a:schemeClr val="bg1"/>
                </a:solidFill>
                <a:ea typeface="Open Sans Light" panose="020B0306030504020204" pitchFamily="34" charset="0"/>
              </a:rPr>
              <a:t>Katie validates that all </a:t>
            </a:r>
            <a:r>
              <a:rPr lang="en-GB" sz="900" dirty="0" err="1">
                <a:solidFill>
                  <a:schemeClr val="bg1"/>
                </a:solidFill>
                <a:ea typeface="Open Sans Light" panose="020B0306030504020204" pitchFamily="34" charset="0"/>
              </a:rPr>
              <a:t>OneNeck’s</a:t>
            </a:r>
            <a:r>
              <a:rPr lang="en-GB" sz="900" dirty="0">
                <a:solidFill>
                  <a:schemeClr val="bg1"/>
                </a:solidFill>
                <a:ea typeface="Open Sans Light" panose="020B0306030504020204" pitchFamily="34" charset="0"/>
              </a:rPr>
              <a:t> services are built and managed according to the foundational security principles of Confidentiality, Integrity and Availability (CIA), ensuring adherence to professional IT services based on industry best practice frameworks, such as ISO, ITIL and the National Institute of Standards and Technology (NIST) Cybersecurity Framework. She also oversees a team responsible for mitigating information security risks and maintaining oversight of the company’s compliance and certification portfolio. Katie has been with </a:t>
            </a:r>
            <a:r>
              <a:rPr lang="en-GB" sz="900" dirty="0" err="1">
                <a:solidFill>
                  <a:schemeClr val="bg1"/>
                </a:solidFill>
                <a:ea typeface="Open Sans Light" panose="020B0306030504020204" pitchFamily="34" charset="0"/>
              </a:rPr>
              <a:t>OneNeck</a:t>
            </a:r>
            <a:r>
              <a:rPr lang="en-GB" sz="900" dirty="0">
                <a:solidFill>
                  <a:schemeClr val="bg1"/>
                </a:solidFill>
                <a:ea typeface="Open Sans Light" panose="020B0306030504020204" pitchFamily="34" charset="0"/>
              </a:rPr>
              <a:t> eight years and has more than 20 years of experience working with prominent managed IT security services providers.</a:t>
            </a:r>
            <a:endParaRPr lang="en-US" sz="900" dirty="0">
              <a:solidFill>
                <a:schemeClr val="bg1"/>
              </a:solidFill>
              <a:ea typeface="Open Sans Light" panose="020B0306030504020204" pitchFamily="34" charset="0"/>
            </a:endParaRPr>
          </a:p>
        </p:txBody>
      </p:sp>
      <p:sp>
        <p:nvSpPr>
          <p:cNvPr id="32" name="TextBox 11"/>
          <p:cNvSpPr txBox="1">
            <a:spLocks noChangeArrowheads="1"/>
          </p:cNvSpPr>
          <p:nvPr/>
        </p:nvSpPr>
        <p:spPr bwMode="auto">
          <a:xfrm>
            <a:off x="499731" y="4050893"/>
            <a:ext cx="5324576"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GB" sz="900" b="1" dirty="0">
                <a:solidFill>
                  <a:schemeClr val="bg1"/>
                </a:solidFill>
                <a:ea typeface="Open Sans Light" panose="020B0306030504020204" pitchFamily="34" charset="0"/>
              </a:rPr>
              <a:t>Jessica Bartley </a:t>
            </a:r>
            <a:r>
              <a:rPr lang="en-GB" sz="900" dirty="0">
                <a:solidFill>
                  <a:schemeClr val="bg1"/>
                </a:solidFill>
                <a:ea typeface="Open Sans Light" panose="020B0306030504020204" pitchFamily="34" charset="0"/>
              </a:rPr>
              <a:t>is responsible for leading a team of security professionals at TDS, a fortune 1000 company and owner of </a:t>
            </a:r>
            <a:r>
              <a:rPr lang="en-GB" sz="900" dirty="0" err="1">
                <a:solidFill>
                  <a:schemeClr val="bg1"/>
                </a:solidFill>
                <a:ea typeface="Open Sans Light" panose="020B0306030504020204" pitchFamily="34" charset="0"/>
              </a:rPr>
              <a:t>OneNeck</a:t>
            </a:r>
            <a:r>
              <a:rPr lang="en-GB" sz="900" dirty="0">
                <a:solidFill>
                  <a:schemeClr val="bg1"/>
                </a:solidFill>
                <a:ea typeface="Open Sans Light" panose="020B0306030504020204" pitchFamily="34" charset="0"/>
              </a:rPr>
              <a:t> IT Solutions.  She has spent the past seven years establishing an information security practice at TDS that focuses on securing information assets and company data, assessing risks of various threats to the environment, and preventing and detecting potential security breaches within various companies in the TDS organization.  Jessica has more than 12 years of IT security experience and more than 19 years of hands-on and leadership experience in a diverse set information technology areas including application design and support, server, network, and database administration.  Jessica is currently focused on leveraging analytics to enhance and improve security outcomes.</a:t>
            </a:r>
            <a:endParaRPr lang="en-US" sz="900" dirty="0">
              <a:solidFill>
                <a:schemeClr val="bg1"/>
              </a:solidFill>
              <a:ea typeface="Open Sans Light" panose="020B0306030504020204" pitchFamily="34" charset="0"/>
            </a:endParaRPr>
          </a:p>
        </p:txBody>
      </p:sp>
      <p:sp>
        <p:nvSpPr>
          <p:cNvPr id="37" name="TextBox 36">
            <a:extLst>
              <a:ext uri="{FF2B5EF4-FFF2-40B4-BE49-F238E27FC236}">
                <a16:creationId xmlns:a16="http://schemas.microsoft.com/office/drawing/2014/main" id="{DC8137CE-68EC-43FD-9F7F-F3906588C497}"/>
              </a:ext>
            </a:extLst>
          </p:cNvPr>
          <p:cNvSpPr txBox="1"/>
          <p:nvPr/>
        </p:nvSpPr>
        <p:spPr>
          <a:xfrm>
            <a:off x="403607" y="279028"/>
            <a:ext cx="5518728"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r>
              <a:rPr lang="en-GB" sz="22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2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2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nvGrpSpPr>
          <p:cNvPr id="63" name="Group 62">
            <a:extLst>
              <a:ext uri="{FF2B5EF4-FFF2-40B4-BE49-F238E27FC236}">
                <a16:creationId xmlns:a16="http://schemas.microsoft.com/office/drawing/2014/main" id="{A5C63917-7FCB-4D3D-86D5-E61F95758674}"/>
              </a:ext>
            </a:extLst>
          </p:cNvPr>
          <p:cNvGrpSpPr/>
          <p:nvPr/>
        </p:nvGrpSpPr>
        <p:grpSpPr>
          <a:xfrm>
            <a:off x="6790784" y="2307389"/>
            <a:ext cx="4692021" cy="1275132"/>
            <a:chOff x="501454" y="2132176"/>
            <a:chExt cx="3500876" cy="924658"/>
          </a:xfrm>
        </p:grpSpPr>
        <p:sp>
          <p:nvSpPr>
            <p:cNvPr id="64" name="TextBox 12">
              <a:extLst>
                <a:ext uri="{FF2B5EF4-FFF2-40B4-BE49-F238E27FC236}">
                  <a16:creationId xmlns:a16="http://schemas.microsoft.com/office/drawing/2014/main" id="{BE7BE2CE-CB72-418D-BC4C-CD4B1DEB9CA2}"/>
                </a:ext>
              </a:extLst>
            </p:cNvPr>
            <p:cNvSpPr txBox="1">
              <a:spLocks noChangeArrowheads="1"/>
            </p:cNvSpPr>
            <p:nvPr/>
          </p:nvSpPr>
          <p:spPr bwMode="auto">
            <a:xfrm>
              <a:off x="1630431" y="2345345"/>
              <a:ext cx="2371899" cy="43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OneNeck IT Solutions LLC</a:t>
              </a:r>
            </a:p>
            <a:p>
              <a:pPr algn="ctr" eaLnBrk="1" hangingPunct="1"/>
              <a:r>
                <a:rPr lang="en-US" sz="1100" dirty="0">
                  <a:solidFill>
                    <a:srgbClr val="000000"/>
                  </a:solidFill>
                  <a:latin typeface="Open Sans" panose="020B0606030504020204" pitchFamily="34" charset="0"/>
                  <a:ea typeface="Open Sans" panose="020B0606030504020204" pitchFamily="34" charset="0"/>
                  <a:cs typeface="Open Sans" panose="020B0606030504020204" pitchFamily="34" charset="0"/>
                </a:rPr>
                <a:t>Katie McCullough</a:t>
              </a:r>
            </a:p>
            <a:p>
              <a:pPr algn="ctr" eaLnBrk="1" hangingPunct="1"/>
              <a:r>
                <a:rPr lang="en-US" sz="1100" i="1" dirty="0">
                  <a:solidFill>
                    <a:srgbClr val="000000"/>
                  </a:solidFill>
                  <a:latin typeface="Open Sans" panose="020B0606030504020204" pitchFamily="34" charset="0"/>
                  <a:ea typeface="Open Sans" panose="020B0606030504020204" pitchFamily="34" charset="0"/>
                  <a:cs typeface="Open Sans" panose="020B0606030504020204" pitchFamily="34" charset="0"/>
                </a:rPr>
                <a:t>Chief Information Security Officer</a:t>
              </a:r>
              <a:endParaRPr lang="en-PH" sz="1100" i="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Picture 4">
              <a:extLst>
                <a:ext uri="{FF2B5EF4-FFF2-40B4-BE49-F238E27FC236}">
                  <a16:creationId xmlns:a16="http://schemas.microsoft.com/office/drawing/2014/main" id="{D8E4BB2E-C614-4729-9673-FE76C7372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01454" y="2132176"/>
              <a:ext cx="951419" cy="924658"/>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A2C76DA8-D044-4CA0-8E94-EF41D2F4A499}"/>
              </a:ext>
            </a:extLst>
          </p:cNvPr>
          <p:cNvGrpSpPr/>
          <p:nvPr/>
        </p:nvGrpSpPr>
        <p:grpSpPr>
          <a:xfrm>
            <a:off x="6790784" y="4303670"/>
            <a:ext cx="4787715" cy="1253258"/>
            <a:chOff x="501454" y="2140107"/>
            <a:chExt cx="3634628" cy="908796"/>
          </a:xfrm>
        </p:grpSpPr>
        <p:sp>
          <p:nvSpPr>
            <p:cNvPr id="67" name="TextBox 12">
              <a:extLst>
                <a:ext uri="{FF2B5EF4-FFF2-40B4-BE49-F238E27FC236}">
                  <a16:creationId xmlns:a16="http://schemas.microsoft.com/office/drawing/2014/main" id="{E46E3CB2-F925-4505-B685-AD8BED704E58}"/>
                </a:ext>
              </a:extLst>
            </p:cNvPr>
            <p:cNvSpPr txBox="1">
              <a:spLocks noChangeArrowheads="1"/>
            </p:cNvSpPr>
            <p:nvPr/>
          </p:nvSpPr>
          <p:spPr bwMode="auto">
            <a:xfrm>
              <a:off x="1764183" y="2376902"/>
              <a:ext cx="2371899" cy="43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a:solidFill>
                    <a:srgbClr val="000000"/>
                  </a:solidFill>
                  <a:latin typeface="Open Sans" panose="020B0604020202020204" charset="0"/>
                  <a:ea typeface="Open Sans" panose="020B0604020202020204" charset="0"/>
                  <a:cs typeface="Open Sans" panose="020B0604020202020204" charset="0"/>
                </a:rPr>
                <a:t>TDS</a:t>
              </a:r>
              <a:br>
                <a:rPr lang="en-US" sz="1100" dirty="0">
                  <a:latin typeface="Open Sans" panose="020B0604020202020204" charset="0"/>
                  <a:ea typeface="Open Sans" panose="020B0604020202020204" charset="0"/>
                  <a:cs typeface="Open Sans" panose="020B0604020202020204" charset="0"/>
                </a:rPr>
              </a:br>
              <a:r>
                <a:rPr lang="en-US" sz="1100" dirty="0">
                  <a:solidFill>
                    <a:srgbClr val="000000"/>
                  </a:solidFill>
                  <a:latin typeface="Open Sans" panose="020B0604020202020204" charset="0"/>
                  <a:ea typeface="Open Sans" panose="020B0604020202020204" charset="0"/>
                  <a:cs typeface="Open Sans" panose="020B0604020202020204" charset="0"/>
                </a:rPr>
                <a:t>Jessica Bartley</a:t>
              </a:r>
              <a:br>
                <a:rPr lang="en-US" sz="1100" dirty="0">
                  <a:latin typeface="Open Sans" panose="020B0604020202020204" charset="0"/>
                  <a:ea typeface="Open Sans" panose="020B0604020202020204" charset="0"/>
                  <a:cs typeface="Open Sans" panose="020B0604020202020204" charset="0"/>
                </a:rPr>
              </a:br>
              <a:r>
                <a:rPr lang="en-US" sz="1100" i="1" dirty="0">
                  <a:solidFill>
                    <a:srgbClr val="000000"/>
                  </a:solidFill>
                  <a:latin typeface="Open Sans" panose="020B0604020202020204" charset="0"/>
                  <a:ea typeface="Open Sans" panose="020B0604020202020204" charset="0"/>
                  <a:cs typeface="Open Sans" panose="020B0604020202020204" charset="0"/>
                </a:rPr>
                <a:t>Director IT Security &amp; Business Intelligence</a:t>
              </a:r>
            </a:p>
          </p:txBody>
        </p:sp>
        <p:pic>
          <p:nvPicPr>
            <p:cNvPr id="68" name="Picture 4">
              <a:extLst>
                <a:ext uri="{FF2B5EF4-FFF2-40B4-BE49-F238E27FC236}">
                  <a16:creationId xmlns:a16="http://schemas.microsoft.com/office/drawing/2014/main" id="{0A45A569-EDA1-4557-A01E-AA50AD0D1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01454" y="2140107"/>
              <a:ext cx="951420" cy="908796"/>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0" name="Date Placeholder 9">
            <a:extLst>
              <a:ext uri="{FF2B5EF4-FFF2-40B4-BE49-F238E27FC236}">
                <a16:creationId xmlns:a16="http://schemas.microsoft.com/office/drawing/2014/main" id="{110A8596-6C4F-4392-AE4C-F0CE8A0280E5}"/>
              </a:ext>
            </a:extLst>
          </p:cNvPr>
          <p:cNvSpPr>
            <a:spLocks noGrp="1"/>
          </p:cNvSpPr>
          <p:nvPr>
            <p:ph type="dt" sz="half" idx="10"/>
          </p:nvPr>
        </p:nvSpPr>
        <p:spPr/>
        <p:txBody>
          <a:bodyPr/>
          <a:lstStyle/>
          <a:p>
            <a:r>
              <a:rPr lang="en-US" dirty="0"/>
              <a:t>Thursday, January 09, 2020</a:t>
            </a:r>
          </a:p>
        </p:txBody>
      </p:sp>
    </p:spTree>
    <p:extLst>
      <p:ext uri="{BB962C8B-B14F-4D97-AF65-F5344CB8AC3E}">
        <p14:creationId xmlns:p14="http://schemas.microsoft.com/office/powerpoint/2010/main" val="3199629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DC50A6D-590F-4394-BC79-D6239904F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0"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8</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15" name="Group 14">
            <a:extLst>
              <a:ext uri="{FF2B5EF4-FFF2-40B4-BE49-F238E27FC236}">
                <a16:creationId xmlns:a16="http://schemas.microsoft.com/office/drawing/2014/main" id="{FC92C8A1-E2B1-4A69-BAB5-2DB713412C1F}"/>
              </a:ext>
            </a:extLst>
          </p:cNvPr>
          <p:cNvGrpSpPr/>
          <p:nvPr/>
        </p:nvGrpSpPr>
        <p:grpSpPr>
          <a:xfrm>
            <a:off x="6690522" y="2693153"/>
            <a:ext cx="4824537" cy="1556755"/>
            <a:chOff x="394425" y="2054297"/>
            <a:chExt cx="3280241" cy="1058450"/>
          </a:xfrm>
        </p:grpSpPr>
        <p:pic>
          <p:nvPicPr>
            <p:cNvPr id="18" name="Picture 4">
              <a:extLst>
                <a:ext uri="{FF2B5EF4-FFF2-40B4-BE49-F238E27FC236}">
                  <a16:creationId xmlns:a16="http://schemas.microsoft.com/office/drawing/2014/main" id="{DFF51140-7571-41E6-AA23-7507FB24E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94425" y="2054297"/>
              <a:ext cx="1058450" cy="10584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TextBox 12">
              <a:extLst>
                <a:ext uri="{FF2B5EF4-FFF2-40B4-BE49-F238E27FC236}">
                  <a16:creationId xmlns:a16="http://schemas.microsoft.com/office/drawing/2014/main" id="{45120046-0A36-4A3C-AD86-A2CBFB62E77B}"/>
                </a:ext>
              </a:extLst>
            </p:cNvPr>
            <p:cNvSpPr txBox="1">
              <a:spLocks noChangeArrowheads="1"/>
            </p:cNvSpPr>
            <p:nvPr/>
          </p:nvSpPr>
          <p:spPr bwMode="auto">
            <a:xfrm>
              <a:off x="1512916" y="2354505"/>
              <a:ext cx="2161750" cy="40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a:solidFill>
                    <a:srgbClr val="000000"/>
                  </a:solidFill>
                  <a:latin typeface="Open Sans" panose="020B0604020202020204" charset="0"/>
                  <a:ea typeface="Open Sans" panose="020B0604020202020204" charset="0"/>
                  <a:cs typeface="Open Sans" panose="020B0604020202020204" charset="0"/>
                </a:rPr>
                <a:t>Alert Logic</a:t>
              </a:r>
              <a:br>
                <a:rPr lang="en-US" sz="1100" dirty="0">
                  <a:latin typeface="Open Sans" panose="020B0604020202020204" charset="0"/>
                  <a:ea typeface="Open Sans" panose="020B0604020202020204" charset="0"/>
                  <a:cs typeface="Open Sans" panose="020B0604020202020204" charset="0"/>
                </a:rPr>
              </a:br>
              <a:r>
                <a:rPr lang="en-US" sz="1100" dirty="0">
                  <a:solidFill>
                    <a:srgbClr val="000000"/>
                  </a:solidFill>
                  <a:latin typeface="Open Sans" panose="020B0604020202020204" charset="0"/>
                  <a:ea typeface="Open Sans" panose="020B0604020202020204" charset="0"/>
                  <a:cs typeface="Open Sans" panose="020B0604020202020204" charset="0"/>
                </a:rPr>
                <a:t>Jack Danahy</a:t>
              </a:r>
              <a:br>
                <a:rPr lang="en-US" sz="1100" dirty="0">
                  <a:latin typeface="Open Sans" panose="020B0604020202020204" charset="0"/>
                  <a:ea typeface="Open Sans" panose="020B0604020202020204" charset="0"/>
                  <a:cs typeface="Open Sans" panose="020B0604020202020204" charset="0"/>
                </a:rPr>
              </a:br>
              <a:r>
                <a:rPr lang="en-US" sz="1100" i="1" dirty="0">
                  <a:solidFill>
                    <a:srgbClr val="000000"/>
                  </a:solidFill>
                  <a:latin typeface="Open Sans" panose="020B0604020202020204" charset="0"/>
                  <a:ea typeface="Open Sans" panose="020B0604020202020204" charset="0"/>
                  <a:cs typeface="Open Sans" panose="020B0604020202020204" charset="0"/>
                </a:rPr>
                <a:t>SVP, Strategy and Security</a:t>
              </a:r>
            </a:p>
          </p:txBody>
        </p:sp>
      </p:grpSp>
      <p:sp>
        <p:nvSpPr>
          <p:cNvPr id="12" name="Date Placeholder 11">
            <a:extLst>
              <a:ext uri="{FF2B5EF4-FFF2-40B4-BE49-F238E27FC236}">
                <a16:creationId xmlns:a16="http://schemas.microsoft.com/office/drawing/2014/main" id="{8967701E-65E1-4821-A8EC-5A11BFA4206F}"/>
              </a:ext>
            </a:extLst>
          </p:cNvPr>
          <p:cNvSpPr>
            <a:spLocks noGrp="1"/>
          </p:cNvSpPr>
          <p:nvPr>
            <p:ph type="dt" sz="half" idx="10"/>
          </p:nvPr>
        </p:nvSpPr>
        <p:spPr/>
        <p:txBody>
          <a:bodyPr/>
          <a:lstStyle/>
          <a:p>
            <a:r>
              <a:rPr lang="en-US" dirty="0"/>
              <a:t>Thursday, January 09, 2020</a:t>
            </a:r>
          </a:p>
        </p:txBody>
      </p:sp>
      <p:sp>
        <p:nvSpPr>
          <p:cNvPr id="19" name="Rectangle 18">
            <a:extLst>
              <a:ext uri="{FF2B5EF4-FFF2-40B4-BE49-F238E27FC236}">
                <a16:creationId xmlns:a16="http://schemas.microsoft.com/office/drawing/2014/main" id="{77357DBE-AA96-4289-9373-FB7D508B16C3}"/>
              </a:ext>
            </a:extLst>
          </p:cNvPr>
          <p:cNvSpPr/>
          <p:nvPr/>
        </p:nvSpPr>
        <p:spPr>
          <a:xfrm>
            <a:off x="499731" y="1619693"/>
            <a:ext cx="2294411" cy="369332"/>
          </a:xfrm>
          <a:prstGeom prst="rect">
            <a:avLst/>
          </a:prstGeom>
        </p:spPr>
        <p:txBody>
          <a:bodyPr wrap="none">
            <a:spAutoFit/>
          </a:bodyPr>
          <a:lstStyle/>
          <a:p>
            <a: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Brief Speaker Bio:</a:t>
            </a:r>
            <a:endParaRPr lang="en-US" dirty="0"/>
          </a:p>
        </p:txBody>
      </p:sp>
      <p:sp>
        <p:nvSpPr>
          <p:cNvPr id="21" name="TextBox 11">
            <a:extLst>
              <a:ext uri="{FF2B5EF4-FFF2-40B4-BE49-F238E27FC236}">
                <a16:creationId xmlns:a16="http://schemas.microsoft.com/office/drawing/2014/main" id="{00BEF465-0B58-415C-B7C6-7FD474897CE8}"/>
              </a:ext>
            </a:extLst>
          </p:cNvPr>
          <p:cNvSpPr txBox="1">
            <a:spLocks noChangeArrowheads="1"/>
          </p:cNvSpPr>
          <p:nvPr/>
        </p:nvSpPr>
        <p:spPr bwMode="auto">
          <a:xfrm>
            <a:off x="499730" y="2655922"/>
            <a:ext cx="532957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US" sz="1000" b="1" dirty="0">
                <a:solidFill>
                  <a:schemeClr val="bg1"/>
                </a:solidFill>
                <a:ea typeface="Open Sans Light" panose="020B0306030504020204" pitchFamily="34" charset="0"/>
              </a:rPr>
              <a:t>Jack Danahy </a:t>
            </a:r>
            <a:r>
              <a:rPr lang="en-US" sz="1000" dirty="0">
                <a:solidFill>
                  <a:schemeClr val="bg1"/>
                </a:solidFill>
                <a:ea typeface="Open Sans Light" panose="020B0306030504020204" pitchFamily="34" charset="0"/>
              </a:rPr>
              <a:t>engages with customers and the industry on company product strategy. Danahy is an innovative security technology leader with proven success creating, delivering, and promoting new security technologies and practices to address critical needs. He has founded and co-founded three successful security companies, holding CEO and CTO roles. Most recently, he was CTO at Barkly and previously at Qiave Technologies (acquired by WatchGuard Technologies in 2000) and Ounce Labs (acquired by IBM in 2009). He is a frequent writer and speaker on security and security issues and has received multiple patents in a variety of security technologies. Prior to founding Barkly, Danahy was the Director of Advanced Security for IBM, and led the delivery of security services for IBM in North America.</a:t>
            </a:r>
          </a:p>
        </p:txBody>
      </p:sp>
      <p:sp>
        <p:nvSpPr>
          <p:cNvPr id="11" name="TextBox 10">
            <a:extLst>
              <a:ext uri="{FF2B5EF4-FFF2-40B4-BE49-F238E27FC236}">
                <a16:creationId xmlns:a16="http://schemas.microsoft.com/office/drawing/2014/main" id="{96866364-A176-462D-9D02-E5FF845132CC}"/>
              </a:ext>
            </a:extLst>
          </p:cNvPr>
          <p:cNvSpPr txBox="1"/>
          <p:nvPr/>
        </p:nvSpPr>
        <p:spPr>
          <a:xfrm>
            <a:off x="403607" y="279028"/>
            <a:ext cx="5518728"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2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r>
              <a:rPr lang="en-GB" sz="22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2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2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134441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creen&#10;&#10;Description automatically generated">
            <a:extLst>
              <a:ext uri="{FF2B5EF4-FFF2-40B4-BE49-F238E27FC236}">
                <a16:creationId xmlns:a16="http://schemas.microsoft.com/office/drawing/2014/main" id="{94F6960C-17BC-45F5-AE34-72327796C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3"/>
          <p:cNvSpPr txBox="1">
            <a:spLocks noChangeArrowheads="1"/>
          </p:cNvSpPr>
          <p:nvPr/>
        </p:nvSpPr>
        <p:spPr bwMode="auto">
          <a:xfrm>
            <a:off x="6182337" y="286809"/>
            <a:ext cx="5768657"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r>
              <a:rPr lang="en-US" sz="1100" dirty="0">
                <a:solidFill>
                  <a:schemeClr val="bg1"/>
                </a:solidFill>
                <a:ea typeface="Open Sans Light" panose="020B0306030504020204" pitchFamily="34" charset="0"/>
              </a:rPr>
              <a:t>Security initiatives have historically been driven by compliance mandates and a healthy dose of fear. But as threats continue to become more sophisticated, so must our efforts in thwarting them. Organizations that used to think “we’re the small company, attackers go for the big organizations with more valuable data” have seen an increase in breaches as attackers shift their focus from the large, heavily secured organizations, to the often easier to breach small, mid, and emerging enterprise businesses.  Automation in attack techniques has made attack targeting more random and democratic, and less protected businesses are experiencing disproportionate impacts.  Shifting from compliance-based security to aligning with best practices, specifically the Center for Internet Security (CIS) Top 20 Critical Security Controls, is a great way for an organization of any size to prioritize and progress their security posture.</a:t>
            </a:r>
          </a:p>
          <a:p>
            <a:pPr algn="just"/>
            <a:endParaRPr lang="en-US" sz="1100" dirty="0">
              <a:solidFill>
                <a:schemeClr val="bg1"/>
              </a:solidFill>
              <a:ea typeface="Open Sans Light" panose="020B0306030504020204" pitchFamily="34" charset="0"/>
            </a:endParaRPr>
          </a:p>
          <a:p>
            <a:pPr algn="just"/>
            <a:r>
              <a:rPr lang="en-US" sz="1100" dirty="0">
                <a:solidFill>
                  <a:schemeClr val="bg1"/>
                </a:solidFill>
                <a:ea typeface="Open Sans Light" panose="020B0306030504020204" pitchFamily="34" charset="0"/>
              </a:rPr>
              <a:t>Ransomware is on the rise and is a serious threat to all organizations. To avoid becoming a victim, businesses should take actions that include putting security processes in place to ensure their IT environment is fully protected. Leveraging the Center for Internet Security’s (CIS) Critical Security Controls (CSC) is a solid place to start. These same security processes will help protect your critical business environment from malware, which accounts for nearly 30% of all breaches.  Once in place, ensuring consistent application of these processes has a recurring benefit in terms of both protection and organizational awareness of security issues.</a:t>
            </a:r>
          </a:p>
          <a:p>
            <a:pPr algn="just"/>
            <a:endParaRPr lang="en-US" sz="1100" dirty="0">
              <a:solidFill>
                <a:schemeClr val="bg1"/>
              </a:solidFill>
              <a:ea typeface="Open Sans Light" panose="020B0306030504020204" pitchFamily="34" charset="0"/>
            </a:endParaRPr>
          </a:p>
          <a:p>
            <a:pPr algn="just"/>
            <a:r>
              <a:rPr lang="en-US" sz="1100" dirty="0">
                <a:solidFill>
                  <a:schemeClr val="bg1"/>
                </a:solidFill>
                <a:ea typeface="Open Sans Light" panose="020B0306030504020204" pitchFamily="34" charset="0"/>
              </a:rPr>
              <a:t>Join a panel of key thought leaders and practitioners assembled by The Knowledge Group as they delve into the latest data security cases with much consideration on current trends and developments. Speakers will also provide effective tips and strategies to help companies protect their data and secure their company’s most critical assets.</a:t>
            </a:r>
          </a:p>
          <a:p>
            <a:pPr algn="just"/>
            <a:endParaRPr lang="en-US" sz="1100" dirty="0">
              <a:solidFill>
                <a:schemeClr val="bg1"/>
              </a:solidFill>
              <a:ea typeface="Open Sans Light" panose="020B0306030504020204" pitchFamily="34" charset="0"/>
            </a:endParaRPr>
          </a:p>
          <a:p>
            <a:pPr algn="just"/>
            <a:r>
              <a:rPr lang="en-US" sz="1100" dirty="0">
                <a:solidFill>
                  <a:schemeClr val="bg1"/>
                </a:solidFill>
                <a:ea typeface="Open Sans Light" panose="020B0306030504020204" pitchFamily="34" charset="0"/>
              </a:rPr>
              <a:t>Key topics include:</a:t>
            </a:r>
          </a:p>
          <a:p>
            <a:pPr marL="171450" indent="-171450" algn="just">
              <a:buFont typeface="Wingdings" panose="05000000000000000000" pitchFamily="2" charset="2"/>
              <a:buChar char="§"/>
            </a:pPr>
            <a:r>
              <a:rPr lang="en-US" sz="1100" dirty="0">
                <a:solidFill>
                  <a:schemeClr val="bg1"/>
                </a:solidFill>
                <a:ea typeface="Open Sans Light" panose="020B0306030504020204" pitchFamily="34" charset="0"/>
              </a:rPr>
              <a:t>Profile of the latest attacks geared towards small/mid/emerging enterprise sized organizations</a:t>
            </a:r>
          </a:p>
          <a:p>
            <a:pPr marL="171450" indent="-171450" algn="just">
              <a:buFont typeface="Wingdings" panose="05000000000000000000" pitchFamily="2" charset="2"/>
              <a:buChar char="§"/>
            </a:pPr>
            <a:r>
              <a:rPr lang="en-US" sz="1100" dirty="0">
                <a:solidFill>
                  <a:schemeClr val="bg1"/>
                </a:solidFill>
                <a:ea typeface="Open Sans Light" panose="020B0306030504020204" pitchFamily="34" charset="0"/>
              </a:rPr>
              <a:t>Leveraging the CIS Controls as a guide for your security practice to prevent breaches</a:t>
            </a:r>
          </a:p>
          <a:p>
            <a:pPr marL="171450" indent="-171450" algn="just">
              <a:buFont typeface="Wingdings" panose="05000000000000000000" pitchFamily="2" charset="2"/>
              <a:buChar char="§"/>
            </a:pPr>
            <a:r>
              <a:rPr lang="en-US" sz="1100" dirty="0">
                <a:solidFill>
                  <a:schemeClr val="bg1"/>
                </a:solidFill>
                <a:ea typeface="Open Sans Light" panose="020B0306030504020204" pitchFamily="34" charset="0"/>
              </a:rPr>
              <a:t>Effective strategies for gaining insight to what’s happening to your data</a:t>
            </a:r>
          </a:p>
          <a:p>
            <a:pPr marL="171450" indent="-171450" algn="just">
              <a:buFont typeface="Wingdings" panose="05000000000000000000" pitchFamily="2" charset="2"/>
              <a:buChar char="§"/>
            </a:pPr>
            <a:r>
              <a:rPr lang="en-US" sz="1100" dirty="0">
                <a:solidFill>
                  <a:schemeClr val="bg1"/>
                </a:solidFill>
                <a:ea typeface="Open Sans Light" panose="020B0306030504020204" pitchFamily="34" charset="0"/>
              </a:rPr>
              <a:t>Key practices of a security operations center</a:t>
            </a:r>
          </a:p>
          <a:p>
            <a:pPr marL="171450" indent="-171450" algn="just">
              <a:buFont typeface="Wingdings" panose="05000000000000000000" pitchFamily="2" charset="2"/>
              <a:buChar char="§"/>
            </a:pPr>
            <a:r>
              <a:rPr lang="en-US" sz="1100" dirty="0">
                <a:solidFill>
                  <a:schemeClr val="bg1"/>
                </a:solidFill>
                <a:ea typeface="Open Sans Light" panose="020B0306030504020204" pitchFamily="34" charset="0"/>
              </a:rPr>
              <a:t>24/7 Visibility and the battle against drift, dwell time, and lateral spread</a:t>
            </a:r>
          </a:p>
          <a:p>
            <a:pPr marL="171450" indent="-171450" algn="just">
              <a:buFont typeface="Wingdings" panose="05000000000000000000" pitchFamily="2" charset="2"/>
              <a:buChar char="§"/>
            </a:pPr>
            <a:r>
              <a:rPr lang="en-US" sz="1100" dirty="0">
                <a:solidFill>
                  <a:schemeClr val="bg1"/>
                </a:solidFill>
                <a:ea typeface="Open Sans Light" panose="020B0306030504020204" pitchFamily="34" charset="0"/>
              </a:rPr>
              <a:t>Likely evolutions in Ransomware and planning for continued protection success</a:t>
            </a:r>
          </a:p>
        </p:txBody>
      </p:sp>
      <p:sp>
        <p:nvSpPr>
          <p:cNvPr id="26" name="Slide Number Placeholder 4"/>
          <p:cNvSpPr txBox="1">
            <a:spLocks/>
          </p:cNvSpPr>
          <p:nvPr/>
        </p:nvSpPr>
        <p:spPr>
          <a:xfrm>
            <a:off x="11742129" y="6562729"/>
            <a:ext cx="449871" cy="30764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64512610-646B-4C49-B142-45DCBBFD3969}" type="slidenum">
              <a:rPr lang="en-US" sz="180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pPr algn="ctr"/>
              <a:t>9</a:t>
            </a:fld>
            <a:endParaRPr lang="en-US" sz="1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Date Placeholder 9">
            <a:extLst>
              <a:ext uri="{FF2B5EF4-FFF2-40B4-BE49-F238E27FC236}">
                <a16:creationId xmlns:a16="http://schemas.microsoft.com/office/drawing/2014/main" id="{30C16FE7-4030-4FB1-A728-E25483959C58}"/>
              </a:ext>
            </a:extLst>
          </p:cNvPr>
          <p:cNvSpPr>
            <a:spLocks noGrp="1"/>
          </p:cNvSpPr>
          <p:nvPr>
            <p:ph type="dt" sz="half" idx="10"/>
          </p:nvPr>
        </p:nvSpPr>
        <p:spPr/>
        <p:txBody>
          <a:bodyPr/>
          <a:lstStyle/>
          <a:p>
            <a:r>
              <a:rPr lang="en-US" dirty="0"/>
              <a:t>Thursday, January 09, 2020</a:t>
            </a:r>
          </a:p>
        </p:txBody>
      </p:sp>
      <p:sp>
        <p:nvSpPr>
          <p:cNvPr id="9" name="TextBox 8">
            <a:extLst>
              <a:ext uri="{FF2B5EF4-FFF2-40B4-BE49-F238E27FC236}">
                <a16:creationId xmlns:a16="http://schemas.microsoft.com/office/drawing/2014/main" id="{0098DD84-A7DB-466A-B741-822BA0E58451}"/>
              </a:ext>
            </a:extLst>
          </p:cNvPr>
          <p:cNvSpPr txBox="1"/>
          <p:nvPr/>
        </p:nvSpPr>
        <p:spPr>
          <a:xfrm>
            <a:off x="191385" y="2393475"/>
            <a:ext cx="5724299" cy="1293687"/>
          </a:xfrm>
          <a:prstGeom prst="rect">
            <a:avLst/>
          </a:prstGeom>
          <a:noFill/>
          <a:effectLst>
            <a:outerShdw blurRad="50800" dist="38100" dir="2700000" algn="tl" rotWithShape="0">
              <a:prstClr val="black">
                <a:alpha val="40000"/>
              </a:prstClr>
            </a:outerShdw>
          </a:effectLst>
        </p:spPr>
        <p:txBody>
          <a:bodyPr wrap="square" rtlCol="0">
            <a:spAutoFit/>
          </a:bodyPr>
          <a:lstStyle/>
          <a:p>
            <a:pPr lvl="0" algn="r">
              <a:lnSpc>
                <a:spcPts val="3200"/>
              </a:lnSpc>
            </a:pPr>
            <a:r>
              <a:rPr lang="en-US" sz="2400" dirty="0">
                <a:solidFill>
                  <a:prstClr val="white"/>
                </a:solidFill>
                <a:latin typeface="Open Sans Extrabold" panose="020B0906030804020204" pitchFamily="34" charset="0"/>
                <a:ea typeface="Open Sans Extrabold" panose="020B0906030804020204" pitchFamily="34" charset="0"/>
                <a:cs typeface="Open Sans Extrabold" panose="020B0906030804020204" pitchFamily="34" charset="0"/>
              </a:rPr>
              <a:t>Data Security:</a:t>
            </a:r>
          </a:p>
          <a:p>
            <a:pPr lvl="0" algn="r">
              <a:lnSpc>
                <a:spcPts val="3200"/>
              </a:lnSpc>
            </a:pPr>
            <a:r>
              <a:rPr lang="en-GB" sz="2400" dirty="0">
                <a:solidFill>
                  <a:srgbClr val="72B6F8"/>
                </a:solidFill>
                <a:latin typeface="Open Sans Extrabold" panose="020B0906030804020204" pitchFamily="34" charset="0"/>
                <a:ea typeface="Open Sans Extrabold" panose="020B0906030804020204" pitchFamily="34" charset="0"/>
                <a:cs typeface="Open Sans Extrabold" panose="020B0906030804020204" pitchFamily="34" charset="0"/>
              </a:rPr>
              <a:t>Raising the Bar for the Mid-Market</a:t>
            </a:r>
            <a:br>
              <a:rPr lang="en-US" sz="2400" dirty="0">
                <a:solidFill>
                  <a:prstClr val="black"/>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2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Tree>
    <p:extLst>
      <p:ext uri="{BB962C8B-B14F-4D97-AF65-F5344CB8AC3E}">
        <p14:creationId xmlns:p14="http://schemas.microsoft.com/office/powerpoint/2010/main" val="961546388"/>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F09F1F"/>
      </a:hlink>
      <a:folHlink>
        <a:srgbClr val="E9895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016_OneNeck">
  <a:themeElements>
    <a:clrScheme name="OneNeck">
      <a:dk1>
        <a:srgbClr val="FFFFFF"/>
      </a:dk1>
      <a:lt1>
        <a:srgbClr val="000000"/>
      </a:lt1>
      <a:dk2>
        <a:srgbClr val="002663"/>
      </a:dk2>
      <a:lt2>
        <a:srgbClr val="2A6EBB"/>
      </a:lt2>
      <a:accent1>
        <a:srgbClr val="4D4F53"/>
      </a:accent1>
      <a:accent2>
        <a:srgbClr val="182B49"/>
      </a:accent2>
      <a:accent3>
        <a:srgbClr val="5B8F22"/>
      </a:accent3>
      <a:accent4>
        <a:srgbClr val="FF7900"/>
      </a:accent4>
      <a:accent5>
        <a:srgbClr val="96172E"/>
      </a:accent5>
      <a:accent6>
        <a:srgbClr val="752864"/>
      </a:accent6>
      <a:hlink>
        <a:srgbClr val="EAAB00"/>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 ONIT PPT TEMPLATE.potx" id="{2976EF60-0B9B-384E-8711-1EE1EEA37A50}" vid="{964EE3BB-72AF-9D42-AB63-F9671CD29AC5}"/>
    </a:ext>
  </a:extLst>
</a:theme>
</file>

<file path=ppt/theme/theme3.xml><?xml version="1.0" encoding="utf-8"?>
<a:theme xmlns:a="http://schemas.openxmlformats.org/drawingml/2006/main" name="1_Office Theme">
  <a:themeElements>
    <a:clrScheme name="Custom 1">
      <a:dk1>
        <a:srgbClr val="FFFFFF"/>
      </a:dk1>
      <a:lt1>
        <a:sysClr val="window" lastClr="FFFFFF"/>
      </a:lt1>
      <a:dk2>
        <a:srgbClr val="455F51"/>
      </a:dk2>
      <a:lt2>
        <a:srgbClr val="E3DED1"/>
      </a:lt2>
      <a:accent1>
        <a:srgbClr val="549E39"/>
      </a:accent1>
      <a:accent2>
        <a:srgbClr val="8AB833"/>
      </a:accent2>
      <a:accent3>
        <a:srgbClr val="C0CF3A"/>
      </a:accent3>
      <a:accent4>
        <a:srgbClr val="029676"/>
      </a:accent4>
      <a:accent5>
        <a:srgbClr val="5B8F22"/>
      </a:accent5>
      <a:accent6>
        <a:srgbClr val="5B8F22"/>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6185</TotalTime>
  <Words>2901</Words>
  <Application>Microsoft Office PowerPoint</Application>
  <PresentationFormat>Widescreen</PresentationFormat>
  <Paragraphs>268</Paragraphs>
  <Slides>28</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Open Sans Light</vt:lpstr>
      <vt:lpstr>Open Sans</vt:lpstr>
      <vt:lpstr>Calibri</vt:lpstr>
      <vt:lpstr>Wingdings</vt:lpstr>
      <vt:lpstr>Open Sans Extrabold</vt:lpstr>
      <vt:lpstr>Calibri Light</vt:lpstr>
      <vt:lpstr>Arial</vt:lpstr>
      <vt:lpstr>Office Theme</vt:lpstr>
      <vt:lpstr>2016_OneNeck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Current Threat landscape</vt:lpstr>
      <vt:lpstr>CSC Framework</vt:lpstr>
      <vt:lpstr>Implementation Groups</vt:lpstr>
      <vt:lpstr>PowerPoint Presentation</vt:lpstr>
      <vt:lpstr>Ransomware example</vt:lpstr>
      <vt:lpstr>CONTROLS MISSING IN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Audio Visual Tech 1</dc:creator>
  <cp:lastModifiedBy>IworkHp2019</cp:lastModifiedBy>
  <cp:revision>305</cp:revision>
  <dcterms:created xsi:type="dcterms:W3CDTF">2017-04-26T15:49:39Z</dcterms:created>
  <dcterms:modified xsi:type="dcterms:W3CDTF">2020-01-09T06:14:24Z</dcterms:modified>
</cp:coreProperties>
</file>