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notesSlides/notesSlide26.xml" ContentType="application/vnd.openxmlformats-officedocument.presentationml.notesSlide+xml"/>
  <Override PartName="/ppt/charts/chart7.xml" ContentType="application/vnd.openxmlformats-officedocument.drawingml.chart+xml"/>
  <Override PartName="/ppt/drawings/drawing3.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0" r:id="rId2"/>
    <p:sldMasterId id="2147483753" r:id="rId3"/>
    <p:sldMasterId id="2147483811" r:id="rId4"/>
    <p:sldMasterId id="2147483851" r:id="rId5"/>
    <p:sldMasterId id="2147483865" r:id="rId6"/>
    <p:sldMasterId id="2147483890" r:id="rId7"/>
  </p:sldMasterIdLst>
  <p:notesMasterIdLst>
    <p:notesMasterId r:id="rId39"/>
  </p:notesMasterIdLst>
  <p:sldIdLst>
    <p:sldId id="2930" r:id="rId8"/>
    <p:sldId id="2295" r:id="rId9"/>
    <p:sldId id="2500" r:id="rId10"/>
    <p:sldId id="2940" r:id="rId11"/>
    <p:sldId id="2941" r:id="rId12"/>
    <p:sldId id="2936" r:id="rId13"/>
    <p:sldId id="2937" r:id="rId14"/>
    <p:sldId id="2455" r:id="rId15"/>
    <p:sldId id="2939" r:id="rId16"/>
    <p:sldId id="2316" r:id="rId17"/>
    <p:sldId id="2489" r:id="rId18"/>
    <p:sldId id="1356" r:id="rId19"/>
    <p:sldId id="2804" r:id="rId20"/>
    <p:sldId id="2938" r:id="rId21"/>
    <p:sldId id="256" r:id="rId22"/>
    <p:sldId id="2369" r:id="rId23"/>
    <p:sldId id="2370" r:id="rId24"/>
    <p:sldId id="2371" r:id="rId25"/>
    <p:sldId id="2372" r:id="rId26"/>
    <p:sldId id="1325" r:id="rId27"/>
    <p:sldId id="2388" r:id="rId28"/>
    <p:sldId id="2379" r:id="rId29"/>
    <p:sldId id="2382" r:id="rId30"/>
    <p:sldId id="2384" r:id="rId31"/>
    <p:sldId id="2378" r:id="rId32"/>
    <p:sldId id="1330" r:id="rId33"/>
    <p:sldId id="2373" r:id="rId34"/>
    <p:sldId id="2385" r:id="rId35"/>
    <p:sldId id="273" r:id="rId36"/>
    <p:sldId id="2213" r:id="rId37"/>
    <p:sldId id="247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82" autoAdjust="0"/>
    <p:restoredTop sz="70601" autoAdjust="0"/>
  </p:normalViewPr>
  <p:slideViewPr>
    <p:cSldViewPr snapToGrid="0">
      <p:cViewPr varScale="1">
        <p:scale>
          <a:sx n="65" d="100"/>
          <a:sy n="65" d="100"/>
        </p:scale>
        <p:origin x="216" y="1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dirty="0">
                <a:solidFill>
                  <a:schemeClr val="accent1"/>
                </a:solidFill>
              </a:rPr>
              <a:t>Strategic approach to IT Environments</a:t>
            </a:r>
          </a:p>
          <a:p>
            <a:pPr>
              <a:defRPr/>
            </a:pPr>
            <a:r>
              <a:rPr lang="en-US" sz="1400" b="0" dirty="0">
                <a:solidFill>
                  <a:schemeClr val="bg1">
                    <a:lumMod val="50000"/>
                  </a:schemeClr>
                </a:solidFill>
              </a:rPr>
              <a:t>% of respondents  (n=595)</a:t>
            </a:r>
          </a:p>
        </c:rich>
      </c:tx>
      <c:overlay val="0"/>
    </c:title>
    <c:autoTitleDeleted val="0"/>
    <c:plotArea>
      <c:layout>
        <c:manualLayout>
          <c:layoutTarget val="inner"/>
          <c:xMode val="edge"/>
          <c:yMode val="edge"/>
          <c:x val="0.49566358672488287"/>
          <c:y val="0.17861307129359713"/>
          <c:w val="0.49246825853727838"/>
          <c:h val="0.79749178851278302"/>
        </c:manualLayout>
      </c:layout>
      <c:barChart>
        <c:barDir val="bar"/>
        <c:grouping val="clustered"/>
        <c:varyColors val="0"/>
        <c:ser>
          <c:idx val="0"/>
          <c:order val="0"/>
          <c:tx>
            <c:strRef>
              <c:f>Sheet1!$B$1</c:f>
              <c:strCache>
                <c:ptCount val="1"/>
                <c:pt idx="0">
                  <c:v>Column1</c:v>
                </c:pt>
              </c:strCache>
            </c:strRef>
          </c:tx>
          <c:spPr>
            <a:ln>
              <a:solidFill>
                <a:schemeClr val="bg1"/>
              </a:solidFill>
            </a:ln>
          </c:spPr>
          <c:invertIfNegative val="0"/>
          <c:dPt>
            <c:idx val="0"/>
            <c:invertIfNegative val="0"/>
            <c:bubble3D val="0"/>
            <c:spPr>
              <a:solidFill>
                <a:schemeClr val="tx2"/>
              </a:solidFill>
              <a:ln>
                <a:solidFill>
                  <a:schemeClr val="bg1"/>
                </a:solidFill>
              </a:ln>
            </c:spPr>
            <c:extLst>
              <c:ext xmlns:c16="http://schemas.microsoft.com/office/drawing/2014/chart" uri="{C3380CC4-5D6E-409C-BE32-E72D297353CC}">
                <c16:uniqueId val="{00000001-A5B1-4F17-8B5A-65B930287954}"/>
              </c:ext>
            </c:extLst>
          </c:dPt>
          <c:dLbls>
            <c:dLbl>
              <c:idx val="0"/>
              <c:tx>
                <c:rich>
                  <a:bodyPr/>
                  <a:lstStyle/>
                  <a:p>
                    <a:fld id="{56D440E7-3FBB-4CAC-8632-F77779EF7052}" type="VALUE">
                      <a:rPr lang="en-US">
                        <a:solidFill>
                          <a:schemeClr val="bg2"/>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5B1-4F17-8B5A-65B930287954}"/>
                </c:ext>
              </c:extLst>
            </c:dLbl>
            <c:dLbl>
              <c:idx val="1"/>
              <c:layout>
                <c:manualLayout>
                  <c:x val="-0.10456226080983808"/>
                  <c:y val="2.86480015537593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5B1-4F17-8B5A-65B930287954}"/>
                </c:ext>
              </c:extLst>
            </c:dLbl>
            <c:dLbl>
              <c:idx val="2"/>
              <c:layout>
                <c:manualLayout>
                  <c:x val="-6.3314183928990506E-2"/>
                  <c:y val="2.8648001553759329E-3"/>
                </c:manualLayout>
              </c:layout>
              <c:numFmt formatCode="###0%" sourceLinked="0"/>
              <c:spPr>
                <a:noFill/>
                <a:ln>
                  <a:noFill/>
                </a:ln>
                <a:effectLst/>
              </c:spPr>
              <c:txPr>
                <a:bodyPr wrap="square" lIns="38100" tIns="19050" rIns="38100" bIns="19050" anchor="ctr">
                  <a:spAutoFit/>
                </a:bodyPr>
                <a:lstStyle/>
                <a:p>
                  <a:pPr>
                    <a:defRPr sz="1300">
                      <a:solidFill>
                        <a:schemeClr val="bg2"/>
                      </a:solidFill>
                      <a:latin typeface="+mj-lt"/>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5B1-4F17-8B5A-65B930287954}"/>
                </c:ext>
              </c:extLst>
            </c:dLbl>
            <c:dLbl>
              <c:idx val="3"/>
              <c:numFmt formatCode="###0%" sourceLinked="0"/>
              <c:spPr>
                <a:noFill/>
                <a:ln>
                  <a:noFill/>
                </a:ln>
                <a:effectLst/>
              </c:spPr>
              <c:txPr>
                <a:bodyPr wrap="square" lIns="38100" tIns="19050" rIns="38100" bIns="19050" anchor="ctr">
                  <a:spAutoFit/>
                </a:bodyPr>
                <a:lstStyle/>
                <a:p>
                  <a:pPr>
                    <a:defRPr sz="1300">
                      <a:solidFill>
                        <a:schemeClr val="bg2"/>
                      </a:solidFill>
                      <a:latin typeface="+mj-lt"/>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4BEA-4960-8330-27BFD4EB4617}"/>
                </c:ext>
              </c:extLst>
            </c:dLbl>
            <c:dLbl>
              <c:idx val="4"/>
              <c:layout>
                <c:manualLayout>
                  <c:x val="-4.6158695876984457E-2"/>
                  <c:y val="5.7303898226058149E-3"/>
                </c:manualLayout>
              </c:layout>
              <c:tx>
                <c:rich>
                  <a:bodyPr wrap="square" lIns="38100" tIns="19050" rIns="38100" bIns="19050" anchor="ctr">
                    <a:noAutofit/>
                  </a:bodyPr>
                  <a:lstStyle/>
                  <a:p>
                    <a:pPr>
                      <a:defRPr sz="1200">
                        <a:solidFill>
                          <a:schemeClr val="bg2"/>
                        </a:solidFill>
                        <a:latin typeface="+mj-lt"/>
                      </a:defRPr>
                    </a:pPr>
                    <a:fld id="{AA31AEF9-0699-4175-B48F-245FFE6696CB}" type="VALUE">
                      <a:rPr lang="en-US" sz="1200"/>
                      <a:pPr>
                        <a:defRPr sz="1200">
                          <a:solidFill>
                            <a:schemeClr val="bg2"/>
                          </a:solidFill>
                          <a:latin typeface="+mj-lt"/>
                        </a:defRPr>
                      </a:pPr>
                      <a:t>[VALUE]</a:t>
                    </a:fld>
                    <a:endParaRPr lang="en-US"/>
                  </a:p>
                </c:rich>
              </c:tx>
              <c:numFmt formatCode="###0%" sourceLinked="0"/>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layout>
                    <c:manualLayout>
                      <c:w val="4.5608932550660217E-2"/>
                      <c:h val="4.1840519056673187E-2"/>
                    </c:manualLayout>
                  </c15:layout>
                  <c15:dlblFieldTable/>
                  <c15:showDataLabelsRange val="0"/>
                </c:ext>
                <c:ext xmlns:c16="http://schemas.microsoft.com/office/drawing/2014/chart" uri="{C3380CC4-5D6E-409C-BE32-E72D297353CC}">
                  <c16:uniqueId val="{00000002-A5B1-4F17-8B5A-65B930287954}"/>
                </c:ext>
              </c:extLst>
            </c:dLbl>
            <c:numFmt formatCode="###0%" sourceLinked="0"/>
            <c:spPr>
              <a:noFill/>
              <a:ln>
                <a:noFill/>
              </a:ln>
              <a:effectLst/>
            </c:spPr>
            <c:txPr>
              <a:bodyPr wrap="square" lIns="38100" tIns="19050" rIns="38100" bIns="19050" anchor="ctr">
                <a:spAutoFit/>
              </a:bodyPr>
              <a:lstStyle/>
              <a:p>
                <a:pPr>
                  <a:defRPr sz="1400">
                    <a:solidFill>
                      <a:schemeClr val="bg2"/>
                    </a:solidFill>
                    <a:latin typeface="+mj-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Hybrid IT environment: integrated on-premises and off-premises resources  </c:v>
                </c:pt>
                <c:pt idx="1">
                  <c:v>Completely off-premises public cloud environment </c:v>
                </c:pt>
                <c:pt idx="2">
                  <c:v>Cloud is not an important part of our IT strategy</c:v>
                </c:pt>
                <c:pt idx="3">
                  <c:v>On-premises cloud with non-integrated off-premises public cloud resources</c:v>
                </c:pt>
                <c:pt idx="4">
                  <c:v>Completely on-premises cloud environment </c:v>
                </c:pt>
              </c:strCache>
            </c:strRef>
          </c:cat>
          <c:val>
            <c:numRef>
              <c:f>Sheet1!$B$2:$B$6</c:f>
              <c:numCache>
                <c:formatCode>###0%</c:formatCode>
                <c:ptCount val="5"/>
                <c:pt idx="0">
                  <c:v>0.57478991596638651</c:v>
                </c:pt>
                <c:pt idx="1">
                  <c:v>0.18823529411764706</c:v>
                </c:pt>
                <c:pt idx="2">
                  <c:v>9.9159663865546227E-2</c:v>
                </c:pt>
                <c:pt idx="3">
                  <c:v>8.0672268907563016E-2</c:v>
                </c:pt>
                <c:pt idx="4">
                  <c:v>5.7142857142857141E-2</c:v>
                </c:pt>
              </c:numCache>
            </c:numRef>
          </c:val>
          <c:extLst>
            <c:ext xmlns:c16="http://schemas.microsoft.com/office/drawing/2014/chart" uri="{C3380CC4-5D6E-409C-BE32-E72D297353CC}">
              <c16:uniqueId val="{00000003-A5B1-4F17-8B5A-65B930287954}"/>
            </c:ext>
          </c:extLst>
        </c:ser>
        <c:dLbls>
          <c:showLegendKey val="0"/>
          <c:showVal val="0"/>
          <c:showCatName val="0"/>
          <c:showSerName val="0"/>
          <c:showPercent val="0"/>
          <c:showBubbleSize val="0"/>
        </c:dLbls>
        <c:gapWidth val="40"/>
        <c:axId val="914282224"/>
        <c:axId val="914285488"/>
      </c:barChart>
      <c:catAx>
        <c:axId val="914282224"/>
        <c:scaling>
          <c:orientation val="maxMin"/>
        </c:scaling>
        <c:delete val="0"/>
        <c:axPos val="l"/>
        <c:numFmt formatCode="General" sourceLinked="1"/>
        <c:majorTickMark val="none"/>
        <c:minorTickMark val="none"/>
        <c:tickLblPos val="nextTo"/>
        <c:spPr>
          <a:ln>
            <a:noFill/>
          </a:ln>
        </c:spPr>
        <c:txPr>
          <a:bodyPr/>
          <a:lstStyle/>
          <a:p>
            <a:pPr algn="r">
              <a:defRPr sz="1500">
                <a:solidFill>
                  <a:schemeClr val="tx1">
                    <a:lumMod val="75000"/>
                    <a:lumOff val="25000"/>
                  </a:schemeClr>
                </a:solidFill>
              </a:defRPr>
            </a:pPr>
            <a:endParaRPr lang="en-US"/>
          </a:p>
        </c:txPr>
        <c:crossAx val="914285488"/>
        <c:crosses val="autoZero"/>
        <c:auto val="1"/>
        <c:lblAlgn val="ctr"/>
        <c:lblOffset val="100"/>
        <c:tickLblSkip val="1"/>
        <c:noMultiLvlLbl val="0"/>
      </c:catAx>
      <c:valAx>
        <c:axId val="914285488"/>
        <c:scaling>
          <c:orientation val="minMax"/>
          <c:min val="0"/>
        </c:scaling>
        <c:delete val="0"/>
        <c:axPos val="b"/>
        <c:majorGridlines>
          <c:spPr>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majorGridlines>
        <c:numFmt formatCode="###0%" sourceLinked="1"/>
        <c:majorTickMark val="out"/>
        <c:minorTickMark val="none"/>
        <c:tickLblPos val="none"/>
        <c:spPr>
          <a:noFill/>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crossAx val="914282224"/>
        <c:crosses val="max"/>
        <c:crossBetween val="between"/>
      </c:valAx>
    </c:plotArea>
    <c:plotVisOnly val="1"/>
    <c:dispBlanksAs val="gap"/>
    <c:showDLblsOverMax val="0"/>
  </c:chart>
  <c:txPr>
    <a:bodyPr/>
    <a:lstStyle/>
    <a:p>
      <a:pPr>
        <a:defRPr sz="1100">
          <a:solidFill>
            <a:schemeClr val="tx1">
              <a:lumMod val="65000"/>
              <a:lumOff val="35000"/>
            </a:schemeClr>
          </a:solidFill>
          <a:latin typeface="+mn-lt"/>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0" spc="50" baseline="0" dirty="0">
                <a:solidFill>
                  <a:schemeClr val="accent1"/>
                </a:solidFill>
                <a:latin typeface="+mj-lt"/>
              </a:rPr>
              <a:t>HYBRID USE CASES</a:t>
            </a:r>
          </a:p>
          <a:p>
            <a:pPr>
              <a:defRPr/>
            </a:pPr>
            <a:r>
              <a:rPr lang="en-US" sz="1100" b="0" i="1" dirty="0">
                <a:solidFill>
                  <a:schemeClr val="bg1">
                    <a:lumMod val="50000"/>
                  </a:schemeClr>
                </a:solidFill>
                <a:latin typeface="+mn-lt"/>
              </a:rPr>
              <a:t>% of respondents using hybrid</a:t>
            </a:r>
            <a:r>
              <a:rPr lang="en-US" sz="1100" b="0" i="1" baseline="0" dirty="0">
                <a:solidFill>
                  <a:schemeClr val="bg1">
                    <a:lumMod val="50000"/>
                  </a:schemeClr>
                </a:solidFill>
                <a:latin typeface="+mn-lt"/>
              </a:rPr>
              <a:t> environments</a:t>
            </a:r>
            <a:r>
              <a:rPr lang="en-US" sz="1100" b="0" i="1" dirty="0">
                <a:solidFill>
                  <a:schemeClr val="bg1">
                    <a:lumMod val="50000"/>
                  </a:schemeClr>
                </a:solidFill>
                <a:latin typeface="+mn-lt"/>
              </a:rPr>
              <a:t> (n=336)</a:t>
            </a:r>
          </a:p>
        </c:rich>
      </c:tx>
      <c:layout>
        <c:manualLayout>
          <c:xMode val="edge"/>
          <c:yMode val="edge"/>
          <c:x val="0.29329815077579707"/>
          <c:y val="2.2797122280019951E-2"/>
        </c:manualLayout>
      </c:layout>
      <c:overlay val="0"/>
    </c:title>
    <c:autoTitleDeleted val="0"/>
    <c:plotArea>
      <c:layout/>
      <c:barChart>
        <c:barDir val="bar"/>
        <c:grouping val="clustered"/>
        <c:varyColors val="0"/>
        <c:ser>
          <c:idx val="0"/>
          <c:order val="0"/>
          <c:tx>
            <c:strRef>
              <c:f>Sheet1!$B$1</c:f>
              <c:strCache>
                <c:ptCount val="1"/>
                <c:pt idx="0">
                  <c:v>Column1</c:v>
                </c:pt>
              </c:strCache>
            </c:strRef>
          </c:tx>
          <c:spPr>
            <a:solidFill>
              <a:schemeClr val="accent1"/>
            </a:solidFill>
            <a:ln>
              <a:solidFill>
                <a:schemeClr val="bg1"/>
              </a:solidFill>
            </a:ln>
          </c:spPr>
          <c:invertIfNegative val="0"/>
          <c:dPt>
            <c:idx val="0"/>
            <c:invertIfNegative val="0"/>
            <c:bubble3D val="0"/>
            <c:extLst>
              <c:ext xmlns:c16="http://schemas.microsoft.com/office/drawing/2014/chart" uri="{C3380CC4-5D6E-409C-BE32-E72D297353CC}">
                <c16:uniqueId val="{00000002-E9E8-4897-BE8F-1662DFD49A07}"/>
              </c:ext>
            </c:extLst>
          </c:dPt>
          <c:dPt>
            <c:idx val="5"/>
            <c:invertIfNegative val="0"/>
            <c:bubble3D val="0"/>
            <c:extLst>
              <c:ext xmlns:c16="http://schemas.microsoft.com/office/drawing/2014/chart" uri="{C3380CC4-5D6E-409C-BE32-E72D297353CC}">
                <c16:uniqueId val="{00000000-E9E8-4897-BE8F-1662DFD49A07}"/>
              </c:ext>
            </c:extLst>
          </c:dPt>
          <c:dPt>
            <c:idx val="6"/>
            <c:invertIfNegative val="0"/>
            <c:bubble3D val="0"/>
            <c:extLst>
              <c:ext xmlns:c16="http://schemas.microsoft.com/office/drawing/2014/chart" uri="{C3380CC4-5D6E-409C-BE32-E72D297353CC}">
                <c16:uniqueId val="{00000001-E9E8-4897-BE8F-1662DFD49A07}"/>
              </c:ext>
            </c:extLst>
          </c:dPt>
          <c:dLbls>
            <c:dLbl>
              <c:idx val="5"/>
              <c:layout>
                <c:manualLayout>
                  <c:x val="-3.3802141919760033E-2"/>
                  <c:y val="4.9331995449616741E-7"/>
                </c:manualLayout>
              </c:layout>
              <c:tx>
                <c:rich>
                  <a:bodyPr/>
                  <a:lstStyle/>
                  <a:p>
                    <a:fld id="{CEDA98A7-33BC-4035-A2E7-A5BC7AF80F25}" type="VALUE">
                      <a:rPr lang="en-US" sz="1200">
                        <a:solidFill>
                          <a:schemeClr val="bg2"/>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9E8-4897-BE8F-1662DFD49A07}"/>
                </c:ext>
              </c:extLst>
            </c:dLbl>
            <c:numFmt formatCode="###0%" sourceLinked="0"/>
            <c:spPr>
              <a:noFill/>
              <a:ln>
                <a:noFill/>
              </a:ln>
              <a:effectLst/>
            </c:spPr>
            <c:txPr>
              <a:bodyPr wrap="square" lIns="38100" tIns="19050" rIns="38100" bIns="19050" anchor="ctr">
                <a:spAutoFit/>
              </a:bodyPr>
              <a:lstStyle/>
              <a:p>
                <a:pPr>
                  <a:defRPr sz="1400">
                    <a:solidFill>
                      <a:schemeClr val="bg2"/>
                    </a:solidFill>
                    <a:latin typeface="+mj-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Migrate workloads as needed between on-premises and public cloud environments</c:v>
                </c:pt>
                <c:pt idx="1">
                  <c:v>Flexible workload placement/best execution venue</c:v>
                </c:pt>
                <c:pt idx="2">
                  <c:v>Off-site backup/disaster recovery locations</c:v>
                </c:pt>
                <c:pt idx="3">
                  <c:v>Compatible environments for the development lifecycle </c:v>
                </c:pt>
                <c:pt idx="4">
                  <c:v>Single application operating seamlessly across multiple environments</c:v>
                </c:pt>
                <c:pt idx="5">
                  <c:v>Other</c:v>
                </c:pt>
                <c:pt idx="6">
                  <c:v>None of the above</c:v>
                </c:pt>
              </c:strCache>
            </c:strRef>
          </c:cat>
          <c:val>
            <c:numRef>
              <c:f>Sheet1!$B$2:$B$8</c:f>
              <c:numCache>
                <c:formatCode>###0%</c:formatCode>
                <c:ptCount val="7"/>
                <c:pt idx="0">
                  <c:v>0.48214285714285715</c:v>
                </c:pt>
                <c:pt idx="1">
                  <c:v>0.37797619047619047</c:v>
                </c:pt>
                <c:pt idx="2">
                  <c:v>0.32738095238095238</c:v>
                </c:pt>
                <c:pt idx="3">
                  <c:v>0.24404761904761904</c:v>
                </c:pt>
                <c:pt idx="4">
                  <c:v>0.16666666666666663</c:v>
                </c:pt>
                <c:pt idx="5">
                  <c:v>3.5714285714285712E-2</c:v>
                </c:pt>
                <c:pt idx="6">
                  <c:v>7.1428571428571425E-2</c:v>
                </c:pt>
              </c:numCache>
            </c:numRef>
          </c:val>
          <c:extLst>
            <c:ext xmlns:c16="http://schemas.microsoft.com/office/drawing/2014/chart" uri="{C3380CC4-5D6E-409C-BE32-E72D297353CC}">
              <c16:uniqueId val="{00000000-E593-4719-BAE5-30C88FE4AD0C}"/>
            </c:ext>
          </c:extLst>
        </c:ser>
        <c:dLbls>
          <c:showLegendKey val="0"/>
          <c:showVal val="0"/>
          <c:showCatName val="0"/>
          <c:showSerName val="0"/>
          <c:showPercent val="0"/>
          <c:showBubbleSize val="0"/>
        </c:dLbls>
        <c:gapWidth val="40"/>
        <c:axId val="-2114782560"/>
        <c:axId val="-2114807520"/>
      </c:barChart>
      <c:catAx>
        <c:axId val="-2114782560"/>
        <c:scaling>
          <c:orientation val="maxMin"/>
        </c:scaling>
        <c:delete val="0"/>
        <c:axPos val="l"/>
        <c:numFmt formatCode="General" sourceLinked="1"/>
        <c:majorTickMark val="none"/>
        <c:minorTickMark val="none"/>
        <c:tickLblPos val="nextTo"/>
        <c:spPr>
          <a:ln>
            <a:noFill/>
          </a:ln>
        </c:spPr>
        <c:txPr>
          <a:bodyPr/>
          <a:lstStyle/>
          <a:p>
            <a:pPr algn="r">
              <a:lnSpc>
                <a:spcPct val="80000"/>
              </a:lnSpc>
              <a:defRPr sz="1600">
                <a:latin typeface="+mn-lt"/>
              </a:defRPr>
            </a:pPr>
            <a:endParaRPr lang="en-US"/>
          </a:p>
        </c:txPr>
        <c:crossAx val="-2114807520"/>
        <c:crosses val="autoZero"/>
        <c:auto val="1"/>
        <c:lblAlgn val="ctr"/>
        <c:lblOffset val="100"/>
        <c:tickLblSkip val="1"/>
        <c:noMultiLvlLbl val="0"/>
      </c:catAx>
      <c:valAx>
        <c:axId val="-2114807520"/>
        <c:scaling>
          <c:orientation val="minMax"/>
          <c:min val="0"/>
        </c:scaling>
        <c:delete val="0"/>
        <c:axPos val="b"/>
        <c:majorGridlines>
          <c:spPr>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majorGridlines>
        <c:numFmt formatCode="###0%" sourceLinked="1"/>
        <c:majorTickMark val="out"/>
        <c:minorTickMark val="none"/>
        <c:tickLblPos val="none"/>
        <c:spPr>
          <a:noFill/>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crossAx val="-2114782560"/>
        <c:crosses val="max"/>
        <c:crossBetween val="between"/>
      </c:valAx>
    </c:plotArea>
    <c:plotVisOnly val="1"/>
    <c:dispBlanksAs val="gap"/>
    <c:showDLblsOverMax val="0"/>
  </c:chart>
  <c:txPr>
    <a:bodyPr/>
    <a:lstStyle/>
    <a:p>
      <a:pPr>
        <a:defRPr sz="1100">
          <a:solidFill>
            <a:schemeClr val="tx1">
              <a:lumMod val="65000"/>
              <a:lumOff val="35000"/>
            </a:schemeClr>
          </a:solidFill>
          <a:latin typeface="Segoe UI Semibold" panose="020B0702040204020203"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343248106041489"/>
          <c:y val="7.6081776527453987E-2"/>
          <c:w val="0.43709937091474843"/>
          <c:h val="0.77555875924401074"/>
        </c:manualLayout>
      </c:layout>
      <c:barChart>
        <c:barDir val="bar"/>
        <c:grouping val="clustered"/>
        <c:varyColors val="0"/>
        <c:ser>
          <c:idx val="0"/>
          <c:order val="0"/>
          <c:tx>
            <c:strRef>
              <c:f>Sheet1!$B$1</c:f>
              <c:strCache>
                <c:ptCount val="1"/>
                <c:pt idx="0">
                  <c:v>Factor in venue selection (n=575)</c:v>
                </c:pt>
              </c:strCache>
            </c:strRef>
          </c:tx>
          <c:spPr>
            <a:ln>
              <a:noFill/>
            </a:ln>
          </c:spPr>
          <c:invertIfNegative val="0"/>
          <c:dLbls>
            <c:numFmt formatCode="###0%" sourceLinked="0"/>
            <c:spPr>
              <a:noFill/>
              <a:ln>
                <a:noFill/>
              </a:ln>
              <a:effectLst/>
            </c:spPr>
            <c:txPr>
              <a:bodyPr/>
              <a:lstStyle/>
              <a:p>
                <a:pPr>
                  <a:defRPr sz="1600">
                    <a:solidFill>
                      <a:schemeClr val="bg1"/>
                    </a:solidFill>
                    <a:latin typeface="+mj-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Cost</c:v>
                </c:pt>
                <c:pt idx="1">
                  <c:v>Security</c:v>
                </c:pt>
                <c:pt idx="2">
                  <c:v>Application performance</c:v>
                </c:pt>
                <c:pt idx="3">
                  <c:v>Platform reliability</c:v>
                </c:pt>
                <c:pt idx="4">
                  <c:v>Government regulation/data sovereignty </c:v>
                </c:pt>
                <c:pt idx="5">
                  <c:v>Regulation/compliance </c:v>
                </c:pt>
                <c:pt idx="6">
                  <c:v>Governance/company policy</c:v>
                </c:pt>
                <c:pt idx="7">
                  <c:v>Latency considerations</c:v>
                </c:pt>
                <c:pt idx="8">
                  <c:v>Software vendor requirement</c:v>
                </c:pt>
              </c:strCache>
            </c:strRef>
          </c:cat>
          <c:val>
            <c:numRef>
              <c:f>Sheet1!$B$2:$B$10</c:f>
              <c:numCache>
                <c:formatCode>###0.0%</c:formatCode>
                <c:ptCount val="9"/>
                <c:pt idx="0">
                  <c:v>0.55478260869565221</c:v>
                </c:pt>
                <c:pt idx="1">
                  <c:v>0.53391304347826085</c:v>
                </c:pt>
                <c:pt idx="2">
                  <c:v>0.3165217391304348</c:v>
                </c:pt>
                <c:pt idx="3">
                  <c:v>0.31130434782608696</c:v>
                </c:pt>
                <c:pt idx="4">
                  <c:v>0.22086956521739132</c:v>
                </c:pt>
                <c:pt idx="5">
                  <c:v>0.17739130434782605</c:v>
                </c:pt>
                <c:pt idx="6">
                  <c:v>0.17043478260869566</c:v>
                </c:pt>
                <c:pt idx="7">
                  <c:v>0.13391304347826086</c:v>
                </c:pt>
                <c:pt idx="8">
                  <c:v>9.2173913043478259E-2</c:v>
                </c:pt>
              </c:numCache>
            </c:numRef>
          </c:val>
          <c:extLst>
            <c:ext xmlns:c16="http://schemas.microsoft.com/office/drawing/2014/chart" uri="{C3380CC4-5D6E-409C-BE32-E72D297353CC}">
              <c16:uniqueId val="{00000000-DF4B-489C-A1E0-362DD1771A55}"/>
            </c:ext>
          </c:extLst>
        </c:ser>
        <c:dLbls>
          <c:showLegendKey val="0"/>
          <c:showVal val="0"/>
          <c:showCatName val="0"/>
          <c:showSerName val="0"/>
          <c:showPercent val="0"/>
          <c:showBubbleSize val="0"/>
        </c:dLbls>
        <c:gapWidth val="40"/>
        <c:overlap val="80"/>
        <c:axId val="916761648"/>
        <c:axId val="916764912"/>
      </c:barChart>
      <c:catAx>
        <c:axId val="916761648"/>
        <c:scaling>
          <c:orientation val="maxMin"/>
        </c:scaling>
        <c:delete val="0"/>
        <c:axPos val="l"/>
        <c:numFmt formatCode="General" sourceLinked="1"/>
        <c:majorTickMark val="none"/>
        <c:minorTickMark val="none"/>
        <c:tickLblPos val="nextTo"/>
        <c:spPr>
          <a:ln>
            <a:noFill/>
          </a:ln>
        </c:spPr>
        <c:txPr>
          <a:bodyPr/>
          <a:lstStyle/>
          <a:p>
            <a:pPr>
              <a:defRPr sz="1600"/>
            </a:pPr>
            <a:endParaRPr lang="en-US"/>
          </a:p>
        </c:txPr>
        <c:crossAx val="916764912"/>
        <c:crosses val="autoZero"/>
        <c:auto val="1"/>
        <c:lblAlgn val="ctr"/>
        <c:lblOffset val="100"/>
        <c:tickLblSkip val="1"/>
        <c:noMultiLvlLbl val="0"/>
      </c:catAx>
      <c:valAx>
        <c:axId val="916764912"/>
        <c:scaling>
          <c:orientation val="minMax"/>
          <c:min val="0"/>
        </c:scaling>
        <c:delete val="0"/>
        <c:axPos val="b"/>
        <c:majorGridlines>
          <c:spPr>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majorGridlines>
        <c:numFmt formatCode="###0.0%" sourceLinked="1"/>
        <c:majorTickMark val="out"/>
        <c:minorTickMark val="none"/>
        <c:tickLblPos val="none"/>
        <c:spPr>
          <a:noFill/>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crossAx val="916761648"/>
        <c:crosses val="max"/>
        <c:crossBetween val="between"/>
      </c:valAx>
    </c:plotArea>
    <c:plotVisOnly val="1"/>
    <c:dispBlanksAs val="gap"/>
    <c:showDLblsOverMax val="0"/>
  </c:chart>
  <c:txPr>
    <a:bodyPr/>
    <a:lstStyle/>
    <a:p>
      <a:pPr>
        <a:defRPr sz="1000">
          <a:solidFill>
            <a:schemeClr val="tx1">
              <a:lumMod val="65000"/>
              <a:lumOff val="35000"/>
            </a:schemeClr>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1465983245415"/>
          <c:y val="1.421221091946377E-2"/>
          <c:w val="0.31209520576697464"/>
          <c:h val="0.89012718888494524"/>
        </c:manualLayout>
      </c:layout>
      <c:barChart>
        <c:barDir val="bar"/>
        <c:grouping val="stacked"/>
        <c:varyColors val="0"/>
        <c:ser>
          <c:idx val="0"/>
          <c:order val="0"/>
          <c:tx>
            <c:strRef>
              <c:f>Sheet1!$B$1</c:f>
              <c:strCache>
                <c:ptCount val="1"/>
                <c:pt idx="0">
                  <c:v>Today (n=508)</c:v>
                </c:pt>
              </c:strCache>
            </c:strRef>
          </c:tx>
          <c:spPr>
            <a:ln>
              <a:noFill/>
            </a:ln>
          </c:spPr>
          <c:invertIfNegative val="0"/>
          <c:dLbls>
            <c:numFmt formatCode="###0%" sourceLinked="0"/>
            <c:spPr>
              <a:noFill/>
              <a:ln>
                <a:noFill/>
              </a:ln>
              <a:effectLst/>
            </c:spPr>
            <c:txPr>
              <a:bodyPr/>
              <a:lstStyle/>
              <a:p>
                <a:pPr>
                  <a:defRPr sz="1400">
                    <a:solidFill>
                      <a:schemeClr val="bg1"/>
                    </a:solidFill>
                    <a:latin typeface="+mj-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Backup and recovery</c:v>
                </c:pt>
                <c:pt idx="1">
                  <c:v>Day-to-day operational monitoring </c:v>
                </c:pt>
                <c:pt idx="2">
                  <c:v>Application management</c:v>
                </c:pt>
                <c:pt idx="3">
                  <c:v>Ongoing execution of security for cloud workloads/data</c:v>
                </c:pt>
                <c:pt idx="4">
                  <c:v>Workload migration/ integration with on-premises systems</c:v>
                </c:pt>
                <c:pt idx="5">
                  <c:v>Optimization of cloud infrastructure/deployment for cost or performance</c:v>
                </c:pt>
              </c:strCache>
            </c:strRef>
          </c:cat>
          <c:val>
            <c:numRef>
              <c:f>Sheet1!$B$2:$B$7</c:f>
              <c:numCache>
                <c:formatCode>###0%</c:formatCode>
                <c:ptCount val="6"/>
                <c:pt idx="0">
                  <c:v>0.40551181102362205</c:v>
                </c:pt>
                <c:pt idx="1">
                  <c:v>0.29133858267716534</c:v>
                </c:pt>
                <c:pt idx="2">
                  <c:v>0.26181102362204722</c:v>
                </c:pt>
                <c:pt idx="3">
                  <c:v>0.20078740157480315</c:v>
                </c:pt>
                <c:pt idx="4">
                  <c:v>0.18307086614173229</c:v>
                </c:pt>
                <c:pt idx="5">
                  <c:v>0.15157480314960631</c:v>
                </c:pt>
              </c:numCache>
            </c:numRef>
          </c:val>
          <c:extLst>
            <c:ext xmlns:c16="http://schemas.microsoft.com/office/drawing/2014/chart" uri="{C3380CC4-5D6E-409C-BE32-E72D297353CC}">
              <c16:uniqueId val="{00000000-9E25-4479-9DB6-AE3305C79756}"/>
            </c:ext>
          </c:extLst>
        </c:ser>
        <c:ser>
          <c:idx val="1"/>
          <c:order val="1"/>
          <c:tx>
            <c:strRef>
              <c:f>Sheet1!$C$1</c:f>
              <c:strCache>
                <c:ptCount val="1"/>
                <c:pt idx="0">
                  <c:v>In two years (n=386)</c:v>
                </c:pt>
              </c:strCache>
            </c:strRef>
          </c:tx>
          <c:invertIfNegative val="0"/>
          <c:dLbls>
            <c:spPr>
              <a:noFill/>
              <a:ln>
                <a:noFill/>
              </a:ln>
              <a:effectLst/>
            </c:spPr>
            <c:txPr>
              <a:bodyPr wrap="square" lIns="38100" tIns="19050" rIns="38100" bIns="19050" anchor="ctr">
                <a:spAutoFit/>
              </a:bodyPr>
              <a:lstStyle/>
              <a:p>
                <a:pPr>
                  <a:defRPr sz="1400">
                    <a:solidFill>
                      <a:schemeClr val="bg1"/>
                    </a:solidFill>
                    <a:latin typeface="+mj-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Backup and recovery</c:v>
                </c:pt>
                <c:pt idx="1">
                  <c:v>Day-to-day operational monitoring </c:v>
                </c:pt>
                <c:pt idx="2">
                  <c:v>Application management</c:v>
                </c:pt>
                <c:pt idx="3">
                  <c:v>Ongoing execution of security for cloud workloads/data</c:v>
                </c:pt>
                <c:pt idx="4">
                  <c:v>Workload migration/ integration with on-premises systems</c:v>
                </c:pt>
                <c:pt idx="5">
                  <c:v>Optimization of cloud infrastructure/deployment for cost or performance</c:v>
                </c:pt>
              </c:strCache>
            </c:strRef>
          </c:cat>
          <c:val>
            <c:numRef>
              <c:f>Sheet1!$C$2:$C$7</c:f>
              <c:numCache>
                <c:formatCode>###0%</c:formatCode>
                <c:ptCount val="6"/>
                <c:pt idx="0">
                  <c:v>0.12435233160621761</c:v>
                </c:pt>
                <c:pt idx="1">
                  <c:v>0.21243523316062177</c:v>
                </c:pt>
                <c:pt idx="2">
                  <c:v>0.15284974093264247</c:v>
                </c:pt>
                <c:pt idx="3">
                  <c:v>0.23056994818652851</c:v>
                </c:pt>
                <c:pt idx="4">
                  <c:v>0.22279792746113988</c:v>
                </c:pt>
                <c:pt idx="5">
                  <c:v>0.22279792746113988</c:v>
                </c:pt>
              </c:numCache>
            </c:numRef>
          </c:val>
          <c:extLst>
            <c:ext xmlns:c16="http://schemas.microsoft.com/office/drawing/2014/chart" uri="{C3380CC4-5D6E-409C-BE32-E72D297353CC}">
              <c16:uniqueId val="{00000001-9E25-4479-9DB6-AE3305C79756}"/>
            </c:ext>
          </c:extLst>
        </c:ser>
        <c:dLbls>
          <c:showLegendKey val="0"/>
          <c:showVal val="0"/>
          <c:showCatName val="0"/>
          <c:showSerName val="0"/>
          <c:showPercent val="0"/>
          <c:showBubbleSize val="0"/>
        </c:dLbls>
        <c:gapWidth val="50"/>
        <c:overlap val="100"/>
        <c:axId val="925807440"/>
        <c:axId val="925804720"/>
      </c:barChart>
      <c:catAx>
        <c:axId val="925807440"/>
        <c:scaling>
          <c:orientation val="maxMin"/>
        </c:scaling>
        <c:delete val="0"/>
        <c:axPos val="l"/>
        <c:numFmt formatCode="General" sourceLinked="1"/>
        <c:majorTickMark val="none"/>
        <c:minorTickMark val="none"/>
        <c:tickLblPos val="nextTo"/>
        <c:spPr>
          <a:ln>
            <a:noFill/>
          </a:ln>
        </c:spPr>
        <c:txPr>
          <a:bodyPr/>
          <a:lstStyle/>
          <a:p>
            <a:pPr algn="r">
              <a:lnSpc>
                <a:spcPct val="90000"/>
              </a:lnSpc>
              <a:defRPr lang="en-US" sz="1400" b="0" i="0" u="none" strike="noStrike" kern="1200" baseline="0">
                <a:solidFill>
                  <a:schemeClr val="tx1">
                    <a:lumMod val="65000"/>
                    <a:lumOff val="35000"/>
                  </a:schemeClr>
                </a:solidFill>
                <a:latin typeface="+mn-lt"/>
                <a:ea typeface="+mn-ea"/>
                <a:cs typeface="+mn-cs"/>
              </a:defRPr>
            </a:pPr>
            <a:endParaRPr lang="en-US"/>
          </a:p>
        </c:txPr>
        <c:crossAx val="925804720"/>
        <c:crosses val="autoZero"/>
        <c:auto val="1"/>
        <c:lblAlgn val="ctr"/>
        <c:lblOffset val="100"/>
        <c:noMultiLvlLbl val="0"/>
      </c:catAx>
      <c:valAx>
        <c:axId val="925804720"/>
        <c:scaling>
          <c:orientation val="minMax"/>
          <c:min val="0"/>
        </c:scaling>
        <c:delete val="0"/>
        <c:axPos val="b"/>
        <c:majorGridlines>
          <c:spPr>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majorGridlines>
        <c:numFmt formatCode="###0%" sourceLinked="1"/>
        <c:majorTickMark val="out"/>
        <c:minorTickMark val="none"/>
        <c:tickLblPos val="none"/>
        <c:spPr>
          <a:noFill/>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crossAx val="925807440"/>
        <c:crosses val="max"/>
        <c:crossBetween val="between"/>
      </c:valAx>
    </c:plotArea>
    <c:legend>
      <c:legendPos val="b"/>
      <c:layout>
        <c:manualLayout>
          <c:xMode val="edge"/>
          <c:yMode val="edge"/>
          <c:x val="0.76579315330950359"/>
          <c:y val="0.44341425112725663"/>
          <c:w val="0.23009948137115571"/>
          <c:h val="0.13190845230523957"/>
        </c:manualLayout>
      </c:layout>
      <c:overlay val="0"/>
      <c:txPr>
        <a:bodyPr/>
        <a:lstStyle/>
        <a:p>
          <a:pPr>
            <a:defRPr sz="1200"/>
          </a:pPr>
          <a:endParaRPr lang="en-US"/>
        </a:p>
      </c:txPr>
    </c:legend>
    <c:plotVisOnly val="1"/>
    <c:dispBlanksAs val="gap"/>
    <c:showDLblsOverMax val="0"/>
  </c:chart>
  <c:txPr>
    <a:bodyPr/>
    <a:lstStyle/>
    <a:p>
      <a:pPr>
        <a:defRPr sz="1100">
          <a:solidFill>
            <a:schemeClr val="tx1">
              <a:lumMod val="65000"/>
              <a:lumOff val="35000"/>
            </a:schemeClr>
          </a:solidFill>
          <a:latin typeface="+mn-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ln>
              <a:solidFill>
                <a:schemeClr val="bg1"/>
              </a:solidFill>
            </a:ln>
          </c:spPr>
          <c:invertIfNegative val="0"/>
          <c:dLbls>
            <c:numFmt formatCode="###0%" sourceLinked="0"/>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Improved reliability and uptime</c:v>
                </c:pt>
                <c:pt idx="1">
                  <c:v>Improved business continuity and disaster recover</c:v>
                </c:pt>
                <c:pt idx="2">
                  <c:v>Consolidating company-owned datacenters</c:v>
                </c:pt>
                <c:pt idx="3">
                  <c:v>Business growth is outpacing datacenter space</c:v>
                </c:pt>
                <c:pt idx="4">
                  <c:v>Colocation is less expensive</c:v>
                </c:pt>
                <c:pt idx="5">
                  <c:v>Improved network bandwidth</c:v>
                </c:pt>
                <c:pt idx="6">
                  <c:v>Internal staff shortages/skills gaps</c:v>
                </c:pt>
                <c:pt idx="7">
                  <c:v>Require more hybrid cloud capabilities</c:v>
                </c:pt>
                <c:pt idx="8">
                  <c:v>Improved access to public cloud providers</c:v>
                </c:pt>
                <c:pt idx="9">
                  <c:v>Other</c:v>
                </c:pt>
              </c:strCache>
            </c:strRef>
          </c:cat>
          <c:val>
            <c:numRef>
              <c:f>Sheet1!$B$2:$B$11</c:f>
              <c:numCache>
                <c:formatCode>###0%</c:formatCode>
                <c:ptCount val="10"/>
                <c:pt idx="0">
                  <c:v>0.41772151898734178</c:v>
                </c:pt>
                <c:pt idx="1">
                  <c:v>0.41772151898734178</c:v>
                </c:pt>
                <c:pt idx="2">
                  <c:v>0.40506329113924056</c:v>
                </c:pt>
                <c:pt idx="3">
                  <c:v>0.39240506329113922</c:v>
                </c:pt>
                <c:pt idx="4">
                  <c:v>0.29113924050632911</c:v>
                </c:pt>
                <c:pt idx="5">
                  <c:v>0.27848101265822783</c:v>
                </c:pt>
                <c:pt idx="6">
                  <c:v>0.26582278481012656</c:v>
                </c:pt>
                <c:pt idx="7">
                  <c:v>0.25316455696202533</c:v>
                </c:pt>
                <c:pt idx="8">
                  <c:v>0.24050632911392406</c:v>
                </c:pt>
                <c:pt idx="9">
                  <c:v>6.3291139240506333E-2</c:v>
                </c:pt>
              </c:numCache>
            </c:numRef>
          </c:val>
          <c:extLst>
            <c:ext xmlns:c16="http://schemas.microsoft.com/office/drawing/2014/chart" uri="{C3380CC4-5D6E-409C-BE32-E72D297353CC}">
              <c16:uniqueId val="{00000000-F425-914A-96CC-E49934C0A9BA}"/>
            </c:ext>
          </c:extLst>
        </c:ser>
        <c:dLbls>
          <c:showLegendKey val="0"/>
          <c:showVal val="0"/>
          <c:showCatName val="0"/>
          <c:showSerName val="0"/>
          <c:showPercent val="0"/>
          <c:showBubbleSize val="0"/>
        </c:dLbls>
        <c:gapWidth val="150"/>
        <c:axId val="512375712"/>
        <c:axId val="512378456"/>
      </c:barChart>
      <c:catAx>
        <c:axId val="512375712"/>
        <c:scaling>
          <c:orientation val="maxMin"/>
        </c:scaling>
        <c:delete val="0"/>
        <c:axPos val="l"/>
        <c:numFmt formatCode="General" sourceLinked="1"/>
        <c:majorTickMark val="none"/>
        <c:minorTickMark val="none"/>
        <c:tickLblPos val="nextTo"/>
        <c:crossAx val="512378456"/>
        <c:crosses val="autoZero"/>
        <c:auto val="1"/>
        <c:lblAlgn val="ctr"/>
        <c:lblOffset val="100"/>
        <c:tickLblSkip val="1"/>
        <c:noMultiLvlLbl val="0"/>
      </c:catAx>
      <c:valAx>
        <c:axId val="512378456"/>
        <c:scaling>
          <c:orientation val="minMax"/>
          <c:min val="0"/>
        </c:scaling>
        <c:delete val="0"/>
        <c:axPos val="b"/>
        <c:majorGridlines>
          <c:spPr>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majorGridlines>
        <c:title>
          <c:tx>
            <c:rich>
              <a:bodyPr rot="0" vert="horz"/>
              <a:lstStyle/>
              <a:p>
                <a:pPr>
                  <a:defRPr sz="800" b="0">
                    <a:latin typeface="Segoe UI" panose="020B0502040204020203" pitchFamily="34" charset="0"/>
                    <a:cs typeface="Segoe UI" panose="020B0502040204020203" pitchFamily="34" charset="0"/>
                  </a:defRPr>
                </a:pPr>
                <a:r>
                  <a:rPr lang="en-US" sz="800" b="0" dirty="0">
                    <a:latin typeface="Segoe UI" panose="020B0502040204020203" pitchFamily="34" charset="0"/>
                    <a:cs typeface="Segoe UI" panose="020B0502040204020203" pitchFamily="34" charset="0"/>
                  </a:rPr>
                  <a:t>% of respondents (n=79)</a:t>
                </a:r>
              </a:p>
            </c:rich>
          </c:tx>
          <c:layout>
            <c:manualLayout>
              <c:xMode val="edge"/>
              <c:yMode val="edge"/>
              <c:x val="0.85269774270615439"/>
              <c:y val="0.93287670289137714"/>
            </c:manualLayout>
          </c:layout>
          <c:overlay val="0"/>
        </c:title>
        <c:numFmt formatCode="###0%" sourceLinked="1"/>
        <c:majorTickMark val="out"/>
        <c:minorTickMark val="none"/>
        <c:tickLblPos val="none"/>
        <c:spPr>
          <a:noFill/>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crossAx val="512375712"/>
        <c:crosses val="max"/>
        <c:crossBetween val="between"/>
      </c:valAx>
    </c:plotArea>
    <c:plotVisOnly val="1"/>
    <c:dispBlanksAs val="gap"/>
    <c:showDLblsOverMax val="0"/>
  </c:chart>
  <c:txPr>
    <a:bodyPr/>
    <a:lstStyle/>
    <a:p>
      <a:pPr>
        <a:defRPr sz="1100">
          <a:solidFill>
            <a:schemeClr val="tx1">
              <a:lumMod val="65000"/>
              <a:lumOff val="35000"/>
            </a:schemeClr>
          </a:solidFill>
          <a:latin typeface="Segoe UI Semibold" panose="020B0702040204020203"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ln>
              <a:solidFill>
                <a:schemeClr val="bg1"/>
              </a:solidFill>
            </a:ln>
          </c:spPr>
          <c:invertIfNegative val="0"/>
          <c:dLbls>
            <c:numFmt formatCode="###0%" sourceLinked="0"/>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Cost</c:v>
                </c:pt>
                <c:pt idx="1">
                  <c:v>Security</c:v>
                </c:pt>
                <c:pt idx="2">
                  <c:v>Application performance</c:v>
                </c:pt>
                <c:pt idx="3">
                  <c:v>Platform reliability</c:v>
                </c:pt>
                <c:pt idx="4">
                  <c:v>Government regulation/data sovereignty issues</c:v>
                </c:pt>
                <c:pt idx="5">
                  <c:v>Industry regulation/compliance issues</c:v>
                </c:pt>
                <c:pt idx="6">
                  <c:v>Organizationally driven policy issues</c:v>
                </c:pt>
                <c:pt idx="7">
                  <c:v>Latency considerations</c:v>
                </c:pt>
                <c:pt idx="8">
                  <c:v>Software vendor requirement</c:v>
                </c:pt>
                <c:pt idx="9">
                  <c:v>Other</c:v>
                </c:pt>
              </c:strCache>
            </c:strRef>
          </c:cat>
          <c:val>
            <c:numRef>
              <c:f>Sheet1!$B$2:$B$11</c:f>
              <c:numCache>
                <c:formatCode>###0%</c:formatCode>
                <c:ptCount val="10"/>
                <c:pt idx="0">
                  <c:v>0.55478260869565221</c:v>
                </c:pt>
                <c:pt idx="1">
                  <c:v>0.53391304347826085</c:v>
                </c:pt>
                <c:pt idx="2">
                  <c:v>0.3165217391304348</c:v>
                </c:pt>
                <c:pt idx="3">
                  <c:v>0.31130434782608696</c:v>
                </c:pt>
                <c:pt idx="4">
                  <c:v>0.22086956521739132</c:v>
                </c:pt>
                <c:pt idx="5">
                  <c:v>0.17739130434782605</c:v>
                </c:pt>
                <c:pt idx="6">
                  <c:v>0.17043478260869566</c:v>
                </c:pt>
                <c:pt idx="7">
                  <c:v>0.13391304347826086</c:v>
                </c:pt>
                <c:pt idx="8">
                  <c:v>9.2173913043478259E-2</c:v>
                </c:pt>
                <c:pt idx="9">
                  <c:v>4.3478260869565216E-2</c:v>
                </c:pt>
              </c:numCache>
            </c:numRef>
          </c:val>
          <c:extLst>
            <c:ext xmlns:c16="http://schemas.microsoft.com/office/drawing/2014/chart" uri="{C3380CC4-5D6E-409C-BE32-E72D297353CC}">
              <c16:uniqueId val="{00000000-4A2A-414B-80B6-D7AB4D23F139}"/>
            </c:ext>
          </c:extLst>
        </c:ser>
        <c:dLbls>
          <c:showLegendKey val="0"/>
          <c:showVal val="0"/>
          <c:showCatName val="0"/>
          <c:showSerName val="0"/>
          <c:showPercent val="0"/>
          <c:showBubbleSize val="0"/>
        </c:dLbls>
        <c:gapWidth val="150"/>
        <c:axId val="916761648"/>
        <c:axId val="916764912"/>
      </c:barChart>
      <c:catAx>
        <c:axId val="916761648"/>
        <c:scaling>
          <c:orientation val="maxMin"/>
        </c:scaling>
        <c:delete val="0"/>
        <c:axPos val="l"/>
        <c:numFmt formatCode="General" sourceLinked="1"/>
        <c:majorTickMark val="none"/>
        <c:minorTickMark val="none"/>
        <c:tickLblPos val="nextTo"/>
        <c:crossAx val="916764912"/>
        <c:crosses val="autoZero"/>
        <c:auto val="1"/>
        <c:lblAlgn val="ctr"/>
        <c:lblOffset val="100"/>
        <c:tickLblSkip val="1"/>
        <c:noMultiLvlLbl val="0"/>
      </c:catAx>
      <c:valAx>
        <c:axId val="916764912"/>
        <c:scaling>
          <c:orientation val="minMax"/>
          <c:min val="0"/>
        </c:scaling>
        <c:delete val="0"/>
        <c:axPos val="b"/>
        <c:majorGridlines>
          <c:spPr>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majorGridlines>
        <c:title>
          <c:tx>
            <c:rich>
              <a:bodyPr rot="0" vert="horz"/>
              <a:lstStyle/>
              <a:p>
                <a:pPr>
                  <a:defRPr sz="800" b="0">
                    <a:latin typeface="Segoe UI" panose="020B0502040204020203" pitchFamily="34" charset="0"/>
                    <a:cs typeface="Segoe UI" panose="020B0502040204020203" pitchFamily="34" charset="0"/>
                  </a:defRPr>
                </a:pPr>
                <a:r>
                  <a:rPr lang="en-US" sz="800" b="0" dirty="0">
                    <a:latin typeface="Segoe UI" panose="020B0502040204020203" pitchFamily="34" charset="0"/>
                    <a:cs typeface="Segoe UI" panose="020B0502040204020203" pitchFamily="34" charset="0"/>
                  </a:rPr>
                  <a:t>% of respondents (n=575)</a:t>
                </a:r>
              </a:p>
            </c:rich>
          </c:tx>
          <c:layout>
            <c:manualLayout>
              <c:xMode val="edge"/>
              <c:yMode val="edge"/>
              <c:x val="0.84740964854546774"/>
              <c:y val="0.92912982516467657"/>
            </c:manualLayout>
          </c:layout>
          <c:overlay val="0"/>
        </c:title>
        <c:numFmt formatCode="###0%" sourceLinked="1"/>
        <c:majorTickMark val="out"/>
        <c:minorTickMark val="none"/>
        <c:tickLblPos val="none"/>
        <c:spPr>
          <a:noFill/>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crossAx val="916761648"/>
        <c:crosses val="max"/>
        <c:crossBetween val="between"/>
      </c:valAx>
    </c:plotArea>
    <c:plotVisOnly val="1"/>
    <c:dispBlanksAs val="gap"/>
    <c:showDLblsOverMax val="0"/>
  </c:chart>
  <c:txPr>
    <a:bodyPr/>
    <a:lstStyle/>
    <a:p>
      <a:pPr>
        <a:defRPr sz="1100">
          <a:solidFill>
            <a:schemeClr val="tx1">
              <a:lumMod val="65000"/>
              <a:lumOff val="35000"/>
            </a:schemeClr>
          </a:solidFill>
          <a:latin typeface="Segoe UI Semibold" panose="020B0702040204020203"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ln>
              <a:solidFill>
                <a:schemeClr val="bg1"/>
              </a:solidFill>
            </a:ln>
          </c:spPr>
          <c:invertIfNegative val="0"/>
          <c:dLbls>
            <c:numFmt formatCode="###0%" sourceLinked="0"/>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Day-to-day operational monitoring of cloud infrastructure performance (including monitoring/alerting/incident response)</c:v>
                </c:pt>
                <c:pt idx="1">
                  <c:v>Management of applications deployed on cloud infrastructure (including patching, security etc.)</c:v>
                </c:pt>
                <c:pt idx="2">
                  <c:v>Optimization of cloud infrastructure/deployment for cost or performance</c:v>
                </c:pt>
                <c:pt idx="3">
                  <c:v>Backup and recovery (replication, synchronization, restoration)</c:v>
                </c:pt>
                <c:pt idx="4">
                  <c:v>Migration of applications/data from internal environments to cloud platforms, and integration with existing systems</c:v>
                </c:pt>
                <c:pt idx="5">
                  <c:v>Ongoing execution of security for cloud/hosted deployments/data</c:v>
                </c:pt>
                <c:pt idx="6">
                  <c:v>None of the above</c:v>
                </c:pt>
              </c:strCache>
            </c:strRef>
          </c:cat>
          <c:val>
            <c:numRef>
              <c:f>Sheet1!$B$2:$B$8</c:f>
              <c:numCache>
                <c:formatCode>###0%</c:formatCode>
                <c:ptCount val="7"/>
                <c:pt idx="0">
                  <c:v>0.29133858267716534</c:v>
                </c:pt>
                <c:pt idx="1">
                  <c:v>0.26181102362204722</c:v>
                </c:pt>
                <c:pt idx="2">
                  <c:v>0.15157480314960631</c:v>
                </c:pt>
                <c:pt idx="3">
                  <c:v>0.40551181102362205</c:v>
                </c:pt>
                <c:pt idx="4">
                  <c:v>0.18307086614173229</c:v>
                </c:pt>
                <c:pt idx="5">
                  <c:v>0.20078740157480315</c:v>
                </c:pt>
                <c:pt idx="6">
                  <c:v>0.3385826771653544</c:v>
                </c:pt>
              </c:numCache>
            </c:numRef>
          </c:val>
          <c:extLst>
            <c:ext xmlns:c16="http://schemas.microsoft.com/office/drawing/2014/chart" uri="{C3380CC4-5D6E-409C-BE32-E72D297353CC}">
              <c16:uniqueId val="{00000000-AB95-D54D-958B-2EE4C936EAD1}"/>
            </c:ext>
          </c:extLst>
        </c:ser>
        <c:dLbls>
          <c:showLegendKey val="0"/>
          <c:showVal val="0"/>
          <c:showCatName val="0"/>
          <c:showSerName val="0"/>
          <c:showPercent val="0"/>
          <c:showBubbleSize val="0"/>
        </c:dLbls>
        <c:gapWidth val="150"/>
        <c:axId val="925807440"/>
        <c:axId val="925804720"/>
      </c:barChart>
      <c:catAx>
        <c:axId val="925807440"/>
        <c:scaling>
          <c:orientation val="maxMin"/>
        </c:scaling>
        <c:delete val="0"/>
        <c:axPos val="l"/>
        <c:numFmt formatCode="General" sourceLinked="1"/>
        <c:majorTickMark val="none"/>
        <c:minorTickMark val="none"/>
        <c:tickLblPos val="nextTo"/>
        <c:crossAx val="925804720"/>
        <c:crosses val="autoZero"/>
        <c:auto val="1"/>
        <c:lblAlgn val="ctr"/>
        <c:lblOffset val="100"/>
        <c:tickLblSkip val="1"/>
        <c:noMultiLvlLbl val="0"/>
      </c:catAx>
      <c:valAx>
        <c:axId val="925804720"/>
        <c:scaling>
          <c:orientation val="minMax"/>
          <c:min val="0"/>
        </c:scaling>
        <c:delete val="0"/>
        <c:axPos val="b"/>
        <c:majorGridlines>
          <c:spPr>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majorGridlines>
        <c:title>
          <c:tx>
            <c:rich>
              <a:bodyPr rot="0" vert="horz"/>
              <a:lstStyle/>
              <a:p>
                <a:pPr>
                  <a:defRPr sz="800" b="0">
                    <a:latin typeface="Segoe UI" panose="020B0502040204020203" pitchFamily="34" charset="0"/>
                    <a:cs typeface="Segoe UI" panose="020B0502040204020203" pitchFamily="34" charset="0"/>
                  </a:defRPr>
                </a:pPr>
                <a:r>
                  <a:rPr lang="en-US" sz="800" b="0" dirty="0">
                    <a:latin typeface="Segoe UI" panose="020B0502040204020203" pitchFamily="34" charset="0"/>
                    <a:cs typeface="Segoe UI" panose="020B0502040204020203" pitchFamily="34" charset="0"/>
                  </a:rPr>
                  <a:t>% of respondents (n=508)</a:t>
                </a:r>
              </a:p>
            </c:rich>
          </c:tx>
          <c:layout>
            <c:manualLayout>
              <c:xMode val="edge"/>
              <c:yMode val="edge"/>
              <c:x val="0.84766537534940689"/>
              <c:y val="0.92912982516467657"/>
            </c:manualLayout>
          </c:layout>
          <c:overlay val="0"/>
        </c:title>
        <c:numFmt formatCode="###0%" sourceLinked="1"/>
        <c:majorTickMark val="out"/>
        <c:minorTickMark val="none"/>
        <c:tickLblPos val="none"/>
        <c:spPr>
          <a:noFill/>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crossAx val="925807440"/>
        <c:crosses val="max"/>
        <c:crossBetween val="between"/>
      </c:valAx>
    </c:plotArea>
    <c:plotVisOnly val="1"/>
    <c:dispBlanksAs val="gap"/>
    <c:showDLblsOverMax val="0"/>
  </c:chart>
  <c:txPr>
    <a:bodyPr/>
    <a:lstStyle/>
    <a:p>
      <a:pPr>
        <a:defRPr sz="1100">
          <a:solidFill>
            <a:schemeClr val="tx1">
              <a:lumMod val="65000"/>
              <a:lumOff val="35000"/>
            </a:schemeClr>
          </a:solidFill>
          <a:latin typeface="Segoe UI Semibold" panose="020B0702040204020203" pitchFamily="34" charset="0"/>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0.00296</cdr:x>
      <cdr:y>0.92392</cdr:y>
    </cdr:from>
    <cdr:to>
      <cdr:x>0.99704</cdr:x>
      <cdr:y>0.98845</cdr:y>
    </cdr:to>
    <cdr:sp macro="" textlink="">
      <cdr:nvSpPr>
        <cdr:cNvPr id="2" name="TextBox 1"/>
        <cdr:cNvSpPr txBox="1"/>
      </cdr:nvSpPr>
      <cdr:spPr>
        <a:xfrm xmlns:a="http://schemas.openxmlformats.org/drawingml/2006/main">
          <a:off x="25400" y="3084513"/>
          <a:ext cx="8516937" cy="215444"/>
        </a:xfrm>
        <a:prstGeom xmlns:a="http://schemas.openxmlformats.org/drawingml/2006/main" prst="rect">
          <a:avLst/>
        </a:prstGeom>
      </cdr:spPr>
      <cdr:txBody>
        <a:bodyPr xmlns:a="http://schemas.openxmlformats.org/drawingml/2006/main" vertOverflow="clip" vert="horz" wrap="square" rtlCol="0">
          <a:spAutoFit/>
        </a:bodyPr>
        <a:lstStyle xmlns:a="http://schemas.openxmlformats.org/drawingml/2006/main"/>
        <a:p xmlns:a="http://schemas.openxmlformats.org/drawingml/2006/main">
          <a:pPr algn="l" eaLnBrk="1"/>
          <a:r>
            <a:rPr lang="en-US" sz="800" dirty="0">
              <a:solidFill>
                <a:schemeClr val="tx1">
                  <a:lumMod val="65000"/>
                  <a:lumOff val="35000"/>
                </a:schemeClr>
              </a:solidFill>
              <a:latin typeface="Segoe UI" panose="020B0502040204020203" pitchFamily="34" charset="0"/>
            </a:rPr>
            <a:t>Source: 451 Research, Voice of the Enterprise: Datacenters, Annual Survey 2019</a:t>
          </a:r>
        </a:p>
      </cdr:txBody>
    </cdr:sp>
  </cdr:relSizeAnchor>
</c:userShapes>
</file>

<file path=ppt/drawings/drawing2.xml><?xml version="1.0" encoding="utf-8"?>
<c:userShapes xmlns:c="http://schemas.openxmlformats.org/drawingml/2006/chart">
  <cdr:relSizeAnchor xmlns:cdr="http://schemas.openxmlformats.org/drawingml/2006/chartDrawing">
    <cdr:from>
      <cdr:x>0.00296</cdr:x>
      <cdr:y>0.92392</cdr:y>
    </cdr:from>
    <cdr:to>
      <cdr:x>0.99704</cdr:x>
      <cdr:y>0.98845</cdr:y>
    </cdr:to>
    <cdr:sp macro="" textlink="">
      <cdr:nvSpPr>
        <cdr:cNvPr id="2" name="TextBox 1"/>
        <cdr:cNvSpPr txBox="1"/>
      </cdr:nvSpPr>
      <cdr:spPr>
        <a:xfrm xmlns:a="http://schemas.openxmlformats.org/drawingml/2006/main">
          <a:off x="25400" y="3084513"/>
          <a:ext cx="8516937" cy="215444"/>
        </a:xfrm>
        <a:prstGeom xmlns:a="http://schemas.openxmlformats.org/drawingml/2006/main" prst="rect">
          <a:avLst/>
        </a:prstGeom>
      </cdr:spPr>
      <cdr:txBody>
        <a:bodyPr xmlns:a="http://schemas.openxmlformats.org/drawingml/2006/main" vertOverflow="clip" vert="horz" wrap="square" rtlCol="0">
          <a:spAutoFit/>
        </a:bodyPr>
        <a:lstStyle xmlns:a="http://schemas.openxmlformats.org/drawingml/2006/main"/>
        <a:p xmlns:a="http://schemas.openxmlformats.org/drawingml/2006/main">
          <a:pPr algn="l" eaLnBrk="1"/>
          <a:r>
            <a:rPr lang="en-US" sz="800">
              <a:solidFill>
                <a:schemeClr val="tx1">
                  <a:lumMod val="65000"/>
                  <a:lumOff val="35000"/>
                </a:schemeClr>
              </a:solidFill>
              <a:latin typeface="Segoe UI" panose="020B0502040204020203" pitchFamily="34" charset="0"/>
            </a:rPr>
            <a:t>Source: 451 Research, Voice of the Enterprise: Cloud, Hosting &amp; Managed Services, Workloads and Key Projects 2019</a:t>
          </a:r>
        </a:p>
      </cdr:txBody>
    </cdr:sp>
  </cdr:relSizeAnchor>
</c:userShapes>
</file>

<file path=ppt/drawings/drawing3.xml><?xml version="1.0" encoding="utf-8"?>
<c:userShapes xmlns:c="http://schemas.openxmlformats.org/drawingml/2006/chart">
  <cdr:relSizeAnchor xmlns:cdr="http://schemas.openxmlformats.org/drawingml/2006/chartDrawing">
    <cdr:from>
      <cdr:x>0.00384</cdr:x>
      <cdr:y>0.93547</cdr:y>
    </cdr:from>
    <cdr:to>
      <cdr:x>0.99792</cdr:x>
      <cdr:y>1</cdr:y>
    </cdr:to>
    <cdr:sp macro="" textlink="">
      <cdr:nvSpPr>
        <cdr:cNvPr id="2" name="TextBox 1"/>
        <cdr:cNvSpPr txBox="1"/>
      </cdr:nvSpPr>
      <cdr:spPr>
        <a:xfrm xmlns:a="http://schemas.openxmlformats.org/drawingml/2006/main">
          <a:off x="32942" y="3123079"/>
          <a:ext cx="8517015" cy="215434"/>
        </a:xfrm>
        <a:prstGeom xmlns:a="http://schemas.openxmlformats.org/drawingml/2006/main" prst="rect">
          <a:avLst/>
        </a:prstGeom>
      </cdr:spPr>
      <cdr:txBody>
        <a:bodyPr xmlns:a="http://schemas.openxmlformats.org/drawingml/2006/main" vertOverflow="clip" vert="horz" wrap="square" rtlCol="0">
          <a:spAutoFit/>
        </a:bodyPr>
        <a:lstStyle xmlns:a="http://schemas.openxmlformats.org/drawingml/2006/main"/>
        <a:p xmlns:a="http://schemas.openxmlformats.org/drawingml/2006/main">
          <a:pPr algn="l" eaLnBrk="1"/>
          <a:r>
            <a:rPr lang="en-US" sz="800">
              <a:solidFill>
                <a:schemeClr val="tx1">
                  <a:lumMod val="65000"/>
                  <a:lumOff val="35000"/>
                </a:schemeClr>
              </a:solidFill>
              <a:latin typeface="Segoe UI" panose="020B0502040204020203" pitchFamily="34" charset="0"/>
            </a:rPr>
            <a:t>Source: 451 Research, Voice of the Enterprise: Cloud, Hosting &amp; Managed Services, Workloads and Key Projects 2019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44C11-76FB-4566-AE4C-6DA6F21D484C}" type="datetimeFigureOut">
              <a:rPr lang="en-US" smtClean="0"/>
              <a:t>9/24/19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0D1EF-BC13-49F3-A665-C74E6C28AB13}" type="slidenum">
              <a:rPr lang="en-US" smtClean="0"/>
              <a:t>‹#›</a:t>
            </a:fld>
            <a:endParaRPr lang="en-US" dirty="0"/>
          </a:p>
        </p:txBody>
      </p:sp>
    </p:spTree>
    <p:extLst>
      <p:ext uri="{BB962C8B-B14F-4D97-AF65-F5344CB8AC3E}">
        <p14:creationId xmlns:p14="http://schemas.microsoft.com/office/powerpoint/2010/main" val="77311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Title:  Hybrid/multicloud: The New Normal for Digital Transformation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Description: In the digital era, the ability to drive innovation, business value, and competitive differentiation is highly IT-dependent and increasingly data-centric. Forward-looking IT leaders are embracing cloud as the deployment approach for IT resources, but migration brings complexity.  </a:t>
            </a:r>
            <a:r>
              <a:rPr lang="en-GB" sz="1200" kern="1200" dirty="0">
                <a:solidFill>
                  <a:schemeClr val="tx1"/>
                </a:solidFill>
                <a:effectLst/>
                <a:latin typeface="+mn-lt"/>
                <a:ea typeface="+mn-ea"/>
                <a:cs typeface="+mn-cs"/>
              </a:rPr>
              <a:t>How are enterprises approaching the many challenges of transformation, which include legacy workload modernization; </a:t>
            </a:r>
            <a:r>
              <a:rPr lang="en-US" sz="1200" kern="1200" dirty="0">
                <a:solidFill>
                  <a:schemeClr val="tx1"/>
                </a:solidFill>
                <a:effectLst/>
                <a:latin typeface="+mn-lt"/>
                <a:ea typeface="+mn-ea"/>
                <a:cs typeface="+mn-cs"/>
              </a:rPr>
              <a:t>rationalizing pre-cloud IT infrastructure, </a:t>
            </a:r>
            <a:r>
              <a:rPr lang="en-GB" sz="1200" kern="1200" dirty="0">
                <a:solidFill>
                  <a:schemeClr val="tx1"/>
                </a:solidFill>
                <a:effectLst/>
                <a:latin typeface="+mn-lt"/>
                <a:ea typeface="+mn-ea"/>
                <a:cs typeface="+mn-cs"/>
              </a:rPr>
              <a:t>determining optimal workload execution venues for enterprise applications, and enabling unified IT/data management? </a:t>
            </a:r>
            <a:r>
              <a:rPr lang="en-US" sz="1200" kern="1200" dirty="0">
                <a:solidFill>
                  <a:schemeClr val="tx1"/>
                </a:solidFill>
                <a:effectLst/>
                <a:latin typeface="+mn-lt"/>
                <a:ea typeface="+mn-ea"/>
                <a:cs typeface="+mn-cs"/>
              </a:rPr>
              <a:t>Hybrid/multicloud IT, once an unintended consequence of unchecked technology sprawl, is emerging as a strategic posture to manage the transformation.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webinar, Melanie Posey of  451 Research will examine the cloud-driven changes in the enterprise IT landscape and discuss how organizations can achieve agility and flexibility across unified IT environments with the consistency, scale, speed, operational efficiency, and governance required.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83EAD-A362-4574-9481-B70F75860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992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key point to make as far as transformation as a whole. IT transformation is complex. Anytime you’re trying to create a new way of managing and executing applications in your environment, it’s not going to be a simple task. </a:t>
            </a:r>
          </a:p>
          <a:p>
            <a:endParaRPr lang="en-US" dirty="0"/>
          </a:p>
          <a:p>
            <a:r>
              <a:rPr lang="en-US" dirty="0"/>
              <a:t>But the wrong way to think about it is to think how do we resolve this complexity? The complexity isn’t necessarily something to be resolved, because the way we look at this at 451, you end up with a situation of willful complexity completely due to technology innovations. </a:t>
            </a:r>
          </a:p>
          <a:p>
            <a:endParaRPr lang="en-US" dirty="0"/>
          </a:p>
          <a:p>
            <a:r>
              <a:rPr lang="en-US" dirty="0"/>
              <a:t>We have cloud that came along as an option for IT workload executions, and we have cloud-native technologies coming down the pike. There are just a lot more choices for running and optimizing your IT. That’s the willful complexity part of it. </a:t>
            </a:r>
          </a:p>
          <a:p>
            <a:endParaRPr lang="en-US" dirty="0"/>
          </a:p>
          <a:p>
            <a:r>
              <a:rPr lang="en-US" dirty="0"/>
              <a:t>But then there’s the unintentional complexity of all of this IT innovation goodness. How do you control all of it? How do you manage it? And ultimately it comes down to visibility. When you’re able to run multiple workload executions in multiple venues, you need to have control and visibility over all of those things to make sure that governance is in place, application performance is optimized for that particular application, and that security and governance are ensured. </a:t>
            </a:r>
          </a:p>
          <a:p>
            <a:endParaRPr lang="en-US" dirty="0"/>
          </a:p>
          <a:p>
            <a:r>
              <a:rPr lang="en-US" dirty="0"/>
              <a:t>Though the ideal situation is you optimize the balance between capability and control. How do you do this? Is it something that an IT organization has to deal with on its own? You have managed and professional services that can be brought into the mix to help deal with this complexity and optimize the balance between capability and control. </a:t>
            </a:r>
          </a:p>
          <a:p>
            <a:endParaRPr lang="en-US" dirty="0"/>
          </a:p>
          <a:p>
            <a:r>
              <a:rPr lang="en-US" dirty="0"/>
              <a:t>And one reason that bringing managed and professional services into the mix is really important is because our research has show that there is a lack of IT skills related specifically to cloud. Cloud skills always comes up at the top of the list of skills that IT organizations are lacking. Either they don’t have the resources at all or they don’t have enough of them. A lot of these resources have to do with being cloud architects, cloud platform expertise, cloud security expertise and also dev/ops. These are things that are standard IT capabilities, but they need to be relearned and reformatted in cloud environments.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429624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dirty="0"/>
              <a:t>One thing we see here is that managed services can help avoid the roadblocks, get around the traffic jams, that are caused by IT transformation and skills gaps in certain areas. One of the biggest growth areas we see in the coming years is day-to-day operational monitoring, that whole day 2, cloud transformation execution phase of steady-state operations where managing is normal, but with a hybrid IT environment.</a:t>
            </a:r>
          </a:p>
          <a:p>
            <a:pPr marL="0" marR="0" lvl="0" indent="0" algn="l" defTabSz="342831" rtl="0" eaLnBrk="1" fontAlgn="auto" latinLnBrk="0" hangingPunct="1">
              <a:lnSpc>
                <a:spcPct val="100000"/>
              </a:lnSpc>
              <a:spcBef>
                <a:spcPts val="0"/>
              </a:spcBef>
              <a:spcAft>
                <a:spcPts val="0"/>
              </a:spcAft>
              <a:buClrTx/>
              <a:buSzTx/>
              <a:buFontTx/>
              <a:buNone/>
              <a:tabLst/>
              <a:defRPr/>
            </a:pPr>
            <a:endParaRPr lang="en-US" dirty="0"/>
          </a:p>
          <a:p>
            <a:pPr marL="0" marR="0" lvl="0" indent="0" algn="l" defTabSz="342831" rtl="0" eaLnBrk="1" fontAlgn="auto" latinLnBrk="0" hangingPunct="1">
              <a:lnSpc>
                <a:spcPct val="100000"/>
              </a:lnSpc>
              <a:spcBef>
                <a:spcPts val="0"/>
              </a:spcBef>
              <a:spcAft>
                <a:spcPts val="0"/>
              </a:spcAft>
              <a:buClrTx/>
              <a:buSzTx/>
              <a:buFontTx/>
              <a:buNone/>
              <a:tabLst/>
              <a:defRPr/>
            </a:pPr>
            <a:r>
              <a:rPr lang="en-US" dirty="0"/>
              <a:t>Another big area is security for cloud workloads and data, doing that in an on-going basis. As I mentioned, everything happens differently in cloud. So, new services require some new IT skills. </a:t>
            </a:r>
          </a:p>
          <a:p>
            <a:pPr marL="0" marR="0" lvl="0" indent="0" algn="l" defTabSz="342831" rtl="0" eaLnBrk="1" fontAlgn="auto" latinLnBrk="0" hangingPunct="1">
              <a:lnSpc>
                <a:spcPct val="100000"/>
              </a:lnSpc>
              <a:spcBef>
                <a:spcPts val="0"/>
              </a:spcBef>
              <a:spcAft>
                <a:spcPts val="0"/>
              </a:spcAft>
              <a:buClrTx/>
              <a:buSzTx/>
              <a:buFontTx/>
              <a:buNone/>
              <a:tabLst/>
              <a:defRPr/>
            </a:pPr>
            <a:endParaRPr lang="en-US" dirty="0"/>
          </a:p>
          <a:p>
            <a:pPr marL="0" marR="0" lvl="0" indent="0" algn="l" defTabSz="342831" rtl="0" eaLnBrk="1" fontAlgn="auto" latinLnBrk="0" hangingPunct="1">
              <a:lnSpc>
                <a:spcPct val="100000"/>
              </a:lnSpc>
              <a:spcBef>
                <a:spcPts val="0"/>
              </a:spcBef>
              <a:spcAft>
                <a:spcPts val="0"/>
              </a:spcAft>
              <a:buClrTx/>
              <a:buSzTx/>
              <a:buFontTx/>
              <a:buNone/>
              <a:tabLst/>
              <a:defRPr/>
            </a:pPr>
            <a:r>
              <a:rPr lang="en-US" dirty="0"/>
              <a:t>And then optimization of cloud infrastructure is another big area of growth in the next couple of years. Cloud migration and transformation is not a one and done process. It’s a continuous process that managed and professional services can be brought into to help with and help optimize that balance.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181448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A2FB923-05D0-EE45-8FAE-2ACF48EF58D3}"/>
              </a:ext>
            </a:extLst>
          </p:cNvPr>
          <p:cNvSpPr>
            <a:spLocks noGrp="1"/>
          </p:cNvSpPr>
          <p:nvPr>
            <p:ph type="body" idx="1"/>
          </p:nvPr>
        </p:nvSpPr>
        <p:spPr/>
        <p:txBody>
          <a:bodyPr/>
          <a:lstStyle/>
          <a:p>
            <a:r>
              <a:rPr lang="en-US" dirty="0"/>
              <a:t>Another thing that we’re seeing in this space is that IT environments, which are currently quite manual, are moving toward more of an automated foundation. Most companies right now have mostly-manual IT. There’s very little automation in IT environments. But looking forward at where companies are investing, 75% of organizations are planning increases in IT automation over the next 12 months. </a:t>
            </a:r>
          </a:p>
          <a:p>
            <a:endParaRPr lang="en-US" dirty="0"/>
          </a:p>
          <a:p>
            <a:r>
              <a:rPr lang="en-US" dirty="0"/>
              <a:t>Again, this is something that a managed and professional services provider can help with, automating a lot of these processes and bringing in cloud for one vehicle for that automation.</a:t>
            </a:r>
          </a:p>
        </p:txBody>
      </p:sp>
    </p:spTree>
    <p:extLst>
      <p:ext uri="{BB962C8B-B14F-4D97-AF65-F5344CB8AC3E}">
        <p14:creationId xmlns:p14="http://schemas.microsoft.com/office/powerpoint/2010/main" val="585479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wrapping up here… one of the key points is that every company is at a different point in their cloud journey. There’s no such thing as a typical cloud journey for any organization. </a:t>
            </a:r>
          </a:p>
          <a:p>
            <a:endParaRPr lang="en-US" dirty="0"/>
          </a:p>
          <a:p>
            <a:r>
              <a:rPr lang="en-US" dirty="0"/>
              <a:t>And the overall direction of travel is from operations-centric (all about the IT ops side of things), to much more developer-centric, more about the applications, where the infrastructure is there to support the applications. </a:t>
            </a:r>
          </a:p>
          <a:p>
            <a:endParaRPr lang="en-US" dirty="0"/>
          </a:p>
          <a:p>
            <a:r>
              <a:rPr lang="en-US" dirty="0"/>
              <a:t>Right now a lot of organizations are in this rehost and lift-and-shift phase. It’s all about doing an inventory of all of the stuff you have in your old house to figure out what makes the most sense to move to the new house. One of the key things in this phase is ensuring you have visibility, ensuring that you right-size your resources properly, and that you have policies in place that address shadow IT by handing over the keys to some extent and allowing end users to resource some of their own IT requirements. </a:t>
            </a:r>
          </a:p>
          <a:p>
            <a:endParaRPr lang="en-US" dirty="0"/>
          </a:p>
          <a:p>
            <a:r>
              <a:rPr lang="en-US" dirty="0"/>
              <a:t>The next phase is refactor, modernize, re-platform. Once you get to the new house, how do you make things work more efficiently? A lot of that has to do with automation of the services provisioning, visibility across the IT landscape to eliminate handoffs across teams and tools, and also being able to leverage cloud architecter in a way that enables business and also enables the IT department to serve as a service provider to the company. </a:t>
            </a:r>
          </a:p>
          <a:p>
            <a:endParaRPr lang="en-US" dirty="0"/>
          </a:p>
          <a:p>
            <a:r>
              <a:rPr lang="en-US" dirty="0"/>
              <a:t>And finally there’s the stage of cloud-native and rebuilding. So, at this phase, what you’ve done is created a consistent platform for run-anywhere type of applications. You have an operational model in place that gives you the flexibility you need to source new capabilities, but also the stability that gives you the visibility to manage, monitor and secure your IT environment. At this stage, we move from cloud infrastructure management to cloud environment management. It combines the applications and the infrastructure, and starts to bring in some cloud-native capabilities like containers and serverless.   </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2650217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wrap up my piece of things… one of the key take </a:t>
            </a:r>
            <a:r>
              <a:rPr lang="en-US" dirty="0" err="1"/>
              <a:t>aways</a:t>
            </a:r>
            <a:r>
              <a:rPr lang="en-US" dirty="0"/>
              <a:t> is that digital transformation does eventually simplify IT, but complications abound in the short term that don’t so much need to be resolved as the balance needs to be optimized.</a:t>
            </a:r>
          </a:p>
          <a:p>
            <a:endParaRPr lang="en-US" dirty="0"/>
          </a:p>
          <a:p>
            <a:r>
              <a:rPr lang="en-US" dirty="0"/>
              <a:t>And there’s no one cloud to rule them all, but flexible IT environments deliver the best value, and that’s a hybrid IT environment that offers maximum flexibility. </a:t>
            </a:r>
          </a:p>
          <a:p>
            <a:endParaRPr lang="en-US" dirty="0"/>
          </a:p>
          <a:p>
            <a:r>
              <a:rPr lang="en-US" dirty="0"/>
              <a:t>When you have hybrid IT environments, you have applications and runtime environments in different locations and different repositories in different places, you need unified management and a single view of the truth. This all has to happen as an integrated, orchestrated system. </a:t>
            </a:r>
          </a:p>
          <a:p>
            <a:endParaRPr lang="en-US" dirty="0"/>
          </a:p>
          <a:p>
            <a:r>
              <a:rPr lang="en-US" dirty="0"/>
              <a:t>And finally, when you’re looking at vendors to help you get to this hybrid IT nirvana, you need to look at vendors and service providers that have open approaches, that allow for a broad ecosystem of partners to plug in and provide the best opportunities and best optimized cost and resources for optimal growth in a digital transformation world.  </a:t>
            </a:r>
          </a:p>
          <a:p>
            <a:endParaRPr lang="en-US" dirty="0"/>
          </a:p>
          <a:p>
            <a:r>
              <a:rPr lang="en-US" dirty="0"/>
              <a:t>And with that, I will pass it off to Jeff.</a:t>
            </a:r>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253425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Melanie.</a:t>
            </a:r>
          </a:p>
          <a:p>
            <a:endParaRPr lang="en-US" dirty="0"/>
          </a:p>
          <a:p>
            <a:r>
              <a:rPr lang="en-US" dirty="0"/>
              <a:t>I wanted to take the time to build upon what Melanie walked through and the concepts she discussed around best execution venue, the different venues in the IT world today, and a bit about that real estate problem that she was talking about, moving from site to site.</a:t>
            </a:r>
          </a:p>
          <a:p>
            <a:endParaRPr lang="en-US" dirty="0"/>
          </a:p>
          <a:p>
            <a:r>
              <a:rPr lang="en-US" dirty="0"/>
              <a:t>As we’ve talked to customers over the past number of years, what we’ve found is that being able to take these complex situations and bring it back to something that they can relate to in their everyday life really helps them understand the strategy that maps along with something they inherently know.</a:t>
            </a:r>
          </a:p>
        </p:txBody>
      </p:sp>
      <p:sp>
        <p:nvSpPr>
          <p:cNvPr id="4" name="Slide Number Placeholder 3"/>
          <p:cNvSpPr>
            <a:spLocks noGrp="1"/>
          </p:cNvSpPr>
          <p:nvPr>
            <p:ph type="sldNum" sz="quarter" idx="5"/>
          </p:nvPr>
        </p:nvSpPr>
        <p:spPr/>
        <p:txBody>
          <a:bodyPr/>
          <a:lstStyle/>
          <a:p>
            <a:fld id="{1E40D1EF-BC13-49F3-A665-C74E6C28AB13}" type="slidenum">
              <a:rPr lang="en-US" smtClean="0"/>
              <a:t>15</a:t>
            </a:fld>
            <a:endParaRPr lang="en-US" dirty="0"/>
          </a:p>
        </p:txBody>
      </p:sp>
    </p:spTree>
    <p:extLst>
      <p:ext uri="{BB962C8B-B14F-4D97-AF65-F5344CB8AC3E}">
        <p14:creationId xmlns:p14="http://schemas.microsoft.com/office/powerpoint/2010/main" val="2868629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over the last 12-18 months in particular, this discussion around best execution venue, embracing the complexity, finding an approach that leads you through the complexity and allows you to make the right decisions of workload placement into the proper execution venue has been a very crucial part to our customer’s success. </a:t>
            </a:r>
          </a:p>
          <a:p>
            <a:endParaRPr lang="en-US" dirty="0"/>
          </a:p>
          <a:p>
            <a:r>
              <a:rPr lang="en-US" dirty="0"/>
              <a:t>So, one of the talk tracks that I often leverage when we work with our customers is that real estate analogy and best execution venue (that acronym at the top – BEV). </a:t>
            </a:r>
          </a:p>
          <a:p>
            <a:endParaRPr lang="en-US" dirty="0"/>
          </a:p>
          <a:p>
            <a:r>
              <a:rPr lang="en-US" sz="1200" kern="1200" dirty="0">
                <a:solidFill>
                  <a:schemeClr val="tx1"/>
                </a:solidFill>
                <a:effectLst/>
                <a:latin typeface="+mn-lt"/>
                <a:ea typeface="+mn-ea"/>
                <a:cs typeface="+mn-cs"/>
              </a:rPr>
              <a:t>So  if  you  think  of  the  typical  execution  venues  in  the  market  today,  you  can  relate  those  two  real  estate  concepts  that  we  all  know  and  understand:  </a:t>
            </a:r>
          </a:p>
          <a:p>
            <a:r>
              <a:rPr lang="en-US" sz="1200" kern="1200" dirty="0">
                <a:solidFill>
                  <a:schemeClr val="tx1"/>
                </a:solidFill>
                <a:effectLst/>
                <a:latin typeface="+mn-lt"/>
                <a:ea typeface="+mn-ea"/>
                <a:cs typeface="+mn-cs"/>
              </a:rPr>
              <a:t>Your on premises legacy system is a lot like owning, building or buying a traditional house. It's something that we've all had, we've all lived in, or perhaps we have it in our future of something we would like to do. And we understand that is a place where have a high degree of control, where we are able to choose the finished, the style and so forth of how we want that house to look and operate and support the workloads that we have.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some cases, we may consider another type of on-prem that might be modular or prefabricated. In a lot of cases, I equate that to a private cloud where you may have a cloud environment that is more tightly integrated, perhaps comes with a set of snap-in services based on the fact that it was a standardized build, if you will. I somewhat jokingly refer to a hosted private cloud as living in your parent’s house. In that case, I’m really just occupying a room, occupying some space within a larger residence that then has services attached to it and the owner of the house is the only one that is driving some of the decisions around services. I’ll come back to that a bit more later to further clarify what I mean.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get into the public cloud world, you can see the different options there around infrastructure as a service, similar to renting a house, platform as a service being similar to renting an apartment or a condo, where there’s more services included and are a standardized part of that residence, and I’m just enjoying the features as opposed to having to make any decisions about how to implement the features.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then at the other end of the spectrum, from the on-prem legacy, buying the house, I think of software as a service as being like staying in a hotel, where it’s all about the features. I’m not making very many decisions about how it was put together or how the services are assembled together. I’m really looking for a specific set of services, features and capabilities, and I just want to leverage them through my my use of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that’s the way I  equate all of these different execution venues into different real estate types, and it’s interesting to think of that way because it makes it almost easy to think (or easier) to think about some situations that may or may not make sense. So, for example, would you buy a house for a short-term vacation? Or would you rent a hotel room, or subscribe to a hotel room, to live in for a number of years? Those types of things, just on the surface, become a very easy conversation to say yes or no, and understand the implications of that. </a:t>
            </a:r>
          </a:p>
        </p:txBody>
      </p:sp>
      <p:sp>
        <p:nvSpPr>
          <p:cNvPr id="4" name="Slide Number Placeholder 3"/>
          <p:cNvSpPr>
            <a:spLocks noGrp="1"/>
          </p:cNvSpPr>
          <p:nvPr>
            <p:ph type="sldNum" sz="quarter" idx="5"/>
          </p:nvPr>
        </p:nvSpPr>
        <p:spPr/>
        <p:txBody>
          <a:bodyPr/>
          <a:lstStyle/>
          <a:p>
            <a:fld id="{1E40D1EF-BC13-49F3-A665-C74E6C28AB13}" type="slidenum">
              <a:rPr lang="en-US" smtClean="0"/>
              <a:t>16</a:t>
            </a:fld>
            <a:endParaRPr lang="en-US" dirty="0"/>
          </a:p>
        </p:txBody>
      </p:sp>
    </p:spTree>
    <p:extLst>
      <p:ext uri="{BB962C8B-B14F-4D97-AF65-F5344CB8AC3E}">
        <p14:creationId xmlns:p14="http://schemas.microsoft.com/office/powerpoint/2010/main" val="2125502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 venue itself, we also need to think about some of the different lifecycle activities, lifecycle phases of things that Melanie touched on earlier. And I equate them similarly to parts of the IT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moving is like migration, unpacking all those boxes is like deploying infrastructure, arranging and decorating the house is integrating where I’m taking my belongings and making them a part of the house and figuring out how they work well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Remodeling the house is easily seen to be something like application modernization, negotiation a new rent or refinancing my mortgage is part of the cost optimization.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then perhaps the one that we (in most cases) are most familiar with, the operation side, when I’m living in a residence that I’ve chosen, when my workload is in a particular execution venue, the day-to-day running, the length of time that I’m leveraging that environment is that live-in and operation state. </a:t>
            </a:r>
          </a:p>
        </p:txBody>
      </p:sp>
      <p:sp>
        <p:nvSpPr>
          <p:cNvPr id="4" name="Slide Number Placeholder 3"/>
          <p:cNvSpPr>
            <a:spLocks noGrp="1"/>
          </p:cNvSpPr>
          <p:nvPr>
            <p:ph type="sldNum" sz="quarter" idx="5"/>
          </p:nvPr>
        </p:nvSpPr>
        <p:spPr/>
        <p:txBody>
          <a:bodyPr/>
          <a:lstStyle/>
          <a:p>
            <a:fld id="{1E40D1EF-BC13-49F3-A665-C74E6C28AB13}" type="slidenum">
              <a:rPr lang="en-US" smtClean="0"/>
              <a:t>17</a:t>
            </a:fld>
            <a:endParaRPr lang="en-US" dirty="0"/>
          </a:p>
        </p:txBody>
      </p:sp>
    </p:spTree>
    <p:extLst>
      <p:ext uri="{BB962C8B-B14F-4D97-AF65-F5344CB8AC3E}">
        <p14:creationId xmlns:p14="http://schemas.microsoft.com/office/powerpoint/2010/main" val="206182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dive into that operation side and think about what I’m thinking about venues and those features, and then thinking about the lifecycle phases and what that means to my workload, and I break down those lifecycle phases into activities and start to build things like total cost of ownership models, and feature models and do somewhat of that environment comparison to really embrace the complexity and understand all of the underlying details in the complexity to help drive the proper decision for our workloads.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if I think about one of the operations processes that’s near and dear to my heart, I still am the type of person who cuts my own grass. I own a legacy house. I like to cut my own grass, and it’s a choice that I’ve made. And so when I think of on-premises, some people like to cut their own grass as an operational process. Some people like to outsource the cutting of the grass to perhaps a service agency that will do their lawn service. And hosted private cloud, living in my parent’s house, I might cut the grass, I might choose to cut part of the grass to help them out, or I might ignore cutting the grass and leave it to the owner of the house to determine how the grass is cut.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infrastructure as a service, and this is something that as you are moving further into the cloud, I would definitely encourage you to understand. You really need to understand in the contract, who has to cut the grass, because with different providers of house renting, or in different service providers of infrastructure as a service, what’s included and what’s not included very much can differ based on the vendor and on the agreement you signed, and at what point in that vendor’s lifecycle you signed an agreement.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platform as a service, of course the grass cutting is included.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with software as a service, I just look at the grass. It’s beautiful grass. I love how it looks, and it enhances the features and the enjoyment of me leveraging that venue.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I realize this is a bit lighthearted, so I’ll cut to the chase. If you think of all of these things as choices I make on how I procure or consume services related to the venue that I chose, each of those then has a feature set and a cost. And this one grass-cutting activity is just one of the operations activities I need to account for. I need to account for pest control, utilities, Internet access, TV service, snow clearing, all of these things. All of those things feed into the cost basis that I need to consider for this combination of workload and venue. </a:t>
            </a:r>
          </a:p>
        </p:txBody>
      </p:sp>
      <p:sp>
        <p:nvSpPr>
          <p:cNvPr id="4" name="Slide Number Placeholder 3"/>
          <p:cNvSpPr>
            <a:spLocks noGrp="1"/>
          </p:cNvSpPr>
          <p:nvPr>
            <p:ph type="sldNum" sz="quarter" idx="5"/>
          </p:nvPr>
        </p:nvSpPr>
        <p:spPr/>
        <p:txBody>
          <a:bodyPr/>
          <a:lstStyle/>
          <a:p>
            <a:fld id="{1E40D1EF-BC13-49F3-A665-C74E6C28AB13}" type="slidenum">
              <a:rPr lang="en-US" smtClean="0"/>
              <a:t>18</a:t>
            </a:fld>
            <a:endParaRPr lang="en-US" dirty="0"/>
          </a:p>
        </p:txBody>
      </p:sp>
    </p:spTree>
    <p:extLst>
      <p:ext uri="{BB962C8B-B14F-4D97-AF65-F5344CB8AC3E}">
        <p14:creationId xmlns:p14="http://schemas.microsoft.com/office/powerpoint/2010/main" val="1498916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if we continue to blow that out in the real estate analogy, the TCO of operations is pest control, plus lawn care, plus utilities, plus snow clearing. In IT terms, that could be security services, plus performance monitoring, plus power, plus backup.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think again that we have multiple lifecycle phases, operations, migration, modernization, so on and so forth. Each of those has a level of features and the TCO. And so all of that complexity needs to be brought in, taking into consideration as I’m choosing venues for my particular workloads. </a:t>
            </a:r>
            <a:endParaRPr lang="en-US" dirty="0"/>
          </a:p>
        </p:txBody>
      </p:sp>
      <p:sp>
        <p:nvSpPr>
          <p:cNvPr id="4" name="Slide Number Placeholder 3"/>
          <p:cNvSpPr>
            <a:spLocks noGrp="1"/>
          </p:cNvSpPr>
          <p:nvPr>
            <p:ph type="sldNum" sz="quarter" idx="5"/>
          </p:nvPr>
        </p:nvSpPr>
        <p:spPr/>
        <p:txBody>
          <a:bodyPr/>
          <a:lstStyle/>
          <a:p>
            <a:fld id="{1E40D1EF-BC13-49F3-A665-C74E6C28AB13}" type="slidenum">
              <a:rPr lang="en-US" smtClean="0"/>
              <a:t>19</a:t>
            </a:fld>
            <a:endParaRPr lang="en-US" dirty="0"/>
          </a:p>
        </p:txBody>
      </p:sp>
    </p:spTree>
    <p:extLst>
      <p:ext uri="{BB962C8B-B14F-4D97-AF65-F5344CB8AC3E}">
        <p14:creationId xmlns:p14="http://schemas.microsoft.com/office/powerpoint/2010/main" val="244611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47798" y="4486897"/>
            <a:ext cx="3632773" cy="236434"/>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A6447-0B26-42F2-A247-52CA7C69AC6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490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as you saw in a chart that Melanie shared earlier, costs and security were number one and number two.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talked about costs. Certainly you can inherently understand that there’s some security aspects to the decisions I need to make. But there’s lots of other reasons. So if costs is only one reason, this chart (also from 451 Research surveys) gives some other common reasons that will influence your best execution venue choice, such as business growth. Perhaps you have data enter assets that you’re consolidating. All of these things need to be brought into consideration.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where I’m leading with all of this is that there is a lot of complexity and to think of this as being a situation where I have many workloads in my estate, within my overall landscape of a business, I need to have this type of analysis mindset to determine features, venue, services, cost and other other features along the way, and to do that, I really need to a standard approach. </a:t>
            </a:r>
          </a:p>
        </p:txBody>
      </p:sp>
      <p:sp>
        <p:nvSpPr>
          <p:cNvPr id="4" name="Slide Number Placeholder 3"/>
          <p:cNvSpPr>
            <a:spLocks noGrp="1"/>
          </p:cNvSpPr>
          <p:nvPr>
            <p:ph type="sldNum" sz="quarter" idx="5"/>
          </p:nvPr>
        </p:nvSpPr>
        <p:spPr/>
        <p:txBody>
          <a:bodyPr/>
          <a:lstStyle/>
          <a:p>
            <a:fld id="{1E40D1EF-BC13-49F3-A665-C74E6C28AB13}" type="slidenum">
              <a:rPr lang="en-US" smtClean="0"/>
              <a:t>20</a:t>
            </a:fld>
            <a:endParaRPr lang="en-US" dirty="0"/>
          </a:p>
        </p:txBody>
      </p:sp>
    </p:spTree>
    <p:extLst>
      <p:ext uri="{BB962C8B-B14F-4D97-AF65-F5344CB8AC3E}">
        <p14:creationId xmlns:p14="http://schemas.microsoft.com/office/powerpoint/2010/main" val="2683490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kind of the OneNeck version of a wheel of fortune. We have our own set here. In this case, this is the approach that we use when we work with customers to help them determine best execution venue across their portfolio of applications. </a:t>
            </a:r>
          </a:p>
          <a:p>
            <a:endParaRPr lang="en-US" dirty="0"/>
          </a:p>
          <a:p>
            <a:r>
              <a:rPr lang="en-US" dirty="0"/>
              <a:t>And a lot of what we’re trying to do here is tackle a lot of the data that I gathered and analyzed, the data that I describing before, identifying needs, setting the governance, understanding the application portfolio I am having to deal with, looking at business value and technical fit, and that very important task of assessing TCO at that detailed and comprehensive layer, then coming up with a scoring methodology to let us figure out not just what applications are the most important for me to make decisions on, but then can those priorities indicate which venues I need to gain better skills in sooner rather than later.</a:t>
            </a:r>
          </a:p>
          <a:p>
            <a:endParaRPr lang="en-US" dirty="0"/>
          </a:p>
          <a:p>
            <a:r>
              <a:rPr lang="en-US" dirty="0"/>
              <a:t>And where do I need to just make my service decisions related to those venues? </a:t>
            </a:r>
          </a:p>
          <a:p>
            <a:endParaRPr lang="en-US" dirty="0"/>
          </a:p>
          <a:p>
            <a:r>
              <a:rPr lang="en-US" dirty="0"/>
              <a:t>From there, I can determine placement of the workload in the venue, and then I continue that circle both through sets of applications and also over time and working through my business. </a:t>
            </a:r>
          </a:p>
          <a:p>
            <a:endParaRPr lang="en-US" dirty="0"/>
          </a:p>
        </p:txBody>
      </p:sp>
      <p:sp>
        <p:nvSpPr>
          <p:cNvPr id="4" name="Slide Number Placeholder 3"/>
          <p:cNvSpPr>
            <a:spLocks noGrp="1"/>
          </p:cNvSpPr>
          <p:nvPr>
            <p:ph type="sldNum" sz="quarter" idx="5"/>
          </p:nvPr>
        </p:nvSpPr>
        <p:spPr/>
        <p:txBody>
          <a:bodyPr/>
          <a:lstStyle/>
          <a:p>
            <a:fld id="{1E40D1EF-BC13-49F3-A665-C74E6C28AB13}" type="slidenum">
              <a:rPr lang="en-US" smtClean="0"/>
              <a:t>21</a:t>
            </a:fld>
            <a:endParaRPr lang="en-US" dirty="0"/>
          </a:p>
        </p:txBody>
      </p:sp>
    </p:spTree>
    <p:extLst>
      <p:ext uri="{BB962C8B-B14F-4D97-AF65-F5344CB8AC3E}">
        <p14:creationId xmlns:p14="http://schemas.microsoft.com/office/powerpoint/2010/main" val="130118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 me take you through just one example here where we worked with a customer on the best execution venue scenario, where they were influenced by a number of different factors, and just give you a little bit of a case study of what happened and how they made decisions, how a service provider was involved to help them along the way, and a bit of a future view on where their journey will lead them from here. </a:t>
            </a:r>
          </a:p>
        </p:txBody>
      </p:sp>
      <p:sp>
        <p:nvSpPr>
          <p:cNvPr id="4" name="Slide Number Placeholder 3"/>
          <p:cNvSpPr>
            <a:spLocks noGrp="1"/>
          </p:cNvSpPr>
          <p:nvPr>
            <p:ph type="sldNum" sz="quarter" idx="5"/>
          </p:nvPr>
        </p:nvSpPr>
        <p:spPr/>
        <p:txBody>
          <a:bodyPr/>
          <a:lstStyle/>
          <a:p>
            <a:fld id="{1E40D1EF-BC13-49F3-A665-C74E6C28AB13}" type="slidenum">
              <a:rPr lang="en-US" smtClean="0"/>
              <a:t>22</a:t>
            </a:fld>
            <a:endParaRPr lang="en-US" dirty="0"/>
          </a:p>
        </p:txBody>
      </p:sp>
    </p:spTree>
    <p:extLst>
      <p:ext uri="{BB962C8B-B14F-4D97-AF65-F5344CB8AC3E}">
        <p14:creationId xmlns:p14="http://schemas.microsoft.com/office/powerpoint/2010/main" val="4000415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customer is a food and beverage manufacturer that has a very typical portfolio of applications, and in particular, OneNeck was engaged to help them with the ERP environment. At the time we first worked with that customer, ERP for them was moving from an on-prem environment into a hosted private cloud environment. That was a decision they made more by their gut at the time than perhaps the comprehensive analysis that we’re indicating here is the best approach now. </a:t>
            </a:r>
          </a:p>
          <a:p>
            <a:endParaRPr lang="en-US" dirty="0"/>
          </a:p>
          <a:p>
            <a:r>
              <a:rPr lang="en-US" dirty="0"/>
              <a:t>So at that point in time, we worked with the customer to move their ERP, application manufacturing supply chain planning, finance, inventory, etc., moved it into a hosted private cloud. That hosted private cloud was provided to them in a concierge level of service, meaning that they paid a known fee on a monthly basis and the hosting, the administration, the monitoring, the performance management, the database management, so on and so forth, was an included set of services in that overall hosted private cloud. </a:t>
            </a:r>
          </a:p>
          <a:p>
            <a:endParaRPr lang="en-US" dirty="0"/>
          </a:p>
          <a:p>
            <a:r>
              <a:rPr lang="en-US" dirty="0"/>
              <a:t>That platform has served them very well over time, but one of the influences they had in their business cycles was that the software vendor that creates or develops ERP for them made an announcement that the on-premises, shrink-wrapped version of their ERP was going to be moving out of that type of architecture and into a SaaS architecture, and all customers had a runway of time to understand what that meant to them and to begin the process of migrating their configuration, their data, from the older architecture into a future view of a SaaS architecture. </a:t>
            </a:r>
          </a:p>
          <a:p>
            <a:endParaRPr lang="en-US" dirty="0"/>
          </a:p>
          <a:p>
            <a:r>
              <a:rPr lang="en-US" dirty="0"/>
              <a:t>So the customer engaged us as a provider to help them understand what that announcement meant and to help them plat a long-term roadmap of how they could move from where they were to where the vendor needed them to go. An additional complication was through the middle of this roadmap, which I’ll talk a bit more about in just a second, that company was then acquired by another company, and so they had more influences of different application portfolios, different priorities, different scrutiny on cost, all of the things that needed to be considered as they thought about where is the best place for this ERP to operate and what level of service does this customer need from their providers to make sure their ERP is performing for the business?</a:t>
            </a:r>
          </a:p>
          <a:p>
            <a:endParaRPr lang="en-US" dirty="0"/>
          </a:p>
          <a:p>
            <a:r>
              <a:rPr lang="en-US" dirty="0"/>
              <a:t>So, what this customer chose to do (you’ll see in the first insight on the slide), we helped them work through a crawl, walk, run type of roadmap, where we could say crawling is moving from that initial hosted private cloud. Their next crawling step was, let’s put one module of our ERP into the SaaS environment, into what the future state will be, and integrate it back to the hosted private cloud environment in that hybrid model. So, in that case, they were able to limit what learning curve they needed to accomplish and overcome moving in too fast. They isolated it to a certain module that was relatively isolated and able to operate on its own, and just needed to share data with the rest of the large ERP, and it allowed them to gain more information, gain more knowledge around how SaaS works, what the cost models look like, what time of skillsets they need, and what type of vendor ecosystem they need to support that environment, and on we went. </a:t>
            </a:r>
          </a:p>
          <a:p>
            <a:endParaRPr lang="en-US" dirty="0"/>
          </a:p>
          <a:p>
            <a:r>
              <a:rPr lang="en-US" dirty="0"/>
              <a:t>Their next step beyond that hosted private cloud core with a module out in SaaS, was to pick up the hosted private cloud version of the software and move it into an infrastructure as a service environment. So, we essentially did a lift and shift of shrink-wrapped software from within hosted private cloud, procured a number of the VMs and other capacities within infrastructure as a service, and shifted that application into the public cloud in an IaaS state. That now allowed them to gain more knowledge on what does this now mean to us on how our users access the application, how it integrates to other backends, what the cost of IaaS vs. the SaaS experience they had with that one module would become, so that continued on. So, they had moved into that state of public cloud IaaS resident software that then was connecting to a SaaS residence model. They found a number of interesting things there that you’ll see in the third insight there were actually some limits to scalability. One of the things that people embrace about public cloud is the ability to have a high degree of scalability. The challenge that they had was not whether the public cloud would support that or not, but the ERP and the fact that they’d done a lift and shift of what was an on-prem piece of software into an infrastructure as a service venue, they now had architectural limits on how they could scale how many nodes they could have, how they could share resources across those nodes and keep the ERP functioning at the level they wanted. </a:t>
            </a:r>
          </a:p>
          <a:p>
            <a:endParaRPr lang="en-US" dirty="0"/>
          </a:p>
          <a:p>
            <a:r>
              <a:rPr lang="en-US" dirty="0"/>
              <a:t>That then led us to discussions and work and activity around resource optimization within the public cloud, cost optimization and leveraging the right products and SKUs in the public cloud, network and connectivity between their on-premises customer base, employee base, their IaaS ERP and their SaaS ERP. </a:t>
            </a:r>
          </a:p>
          <a:p>
            <a:endParaRPr lang="en-US" dirty="0"/>
          </a:p>
          <a:p>
            <a:r>
              <a:rPr lang="en-US" dirty="0"/>
              <a:t>So, you’ll see in the last two, one of the key for them was monitoring, getting that single view across all of these venues. So, they have these complex decisions to make, needed to understand the level of services, needed to make sure the performance was visible and understood across of these hybrid venues, and then also that cost optimization was key in both understanding their cost, controlling their costs and making smart decisions as they move forward on what services they procure next.</a:t>
            </a:r>
          </a:p>
          <a:p>
            <a:endParaRPr lang="en-US" dirty="0"/>
          </a:p>
          <a:p>
            <a:r>
              <a:rPr lang="en-US" dirty="0"/>
              <a:t>Their next step is actually to move everything into SaaS. They’re not quote there yet, but a lot of the work that we’ve done together, both to do that crawl-walk-run understanding of the environments, understanding of the complexity of cost, service, so on and so froth, has really helped to prepare them to move forward into a SaaS destination. </a:t>
            </a:r>
          </a:p>
        </p:txBody>
      </p:sp>
      <p:sp>
        <p:nvSpPr>
          <p:cNvPr id="4" name="Slide Number Placeholder 3"/>
          <p:cNvSpPr>
            <a:spLocks noGrp="1"/>
          </p:cNvSpPr>
          <p:nvPr>
            <p:ph type="sldNum" sz="quarter" idx="5"/>
          </p:nvPr>
        </p:nvSpPr>
        <p:spPr/>
        <p:txBody>
          <a:bodyPr/>
          <a:lstStyle/>
          <a:p>
            <a:fld id="{1E40D1EF-BC13-49F3-A665-C74E6C28AB13}" type="slidenum">
              <a:rPr lang="en-US" smtClean="0"/>
              <a:t>23</a:t>
            </a:fld>
            <a:endParaRPr lang="en-US" dirty="0"/>
          </a:p>
        </p:txBody>
      </p:sp>
    </p:spTree>
    <p:extLst>
      <p:ext uri="{BB962C8B-B14F-4D97-AF65-F5344CB8AC3E}">
        <p14:creationId xmlns:p14="http://schemas.microsoft.com/office/powerpoint/2010/main" val="1278409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you’re working with your service providers, one of the things I would encourage you to do, part of my role here at OneNeck is around portfolio strategy and to help decide and direct where should we put investment as a service provider, to build new services, to meet our customer’s needs as the IT world is evolving? So, as you’re working with your service providers, I’d encourage you to understand these same types of things. </a:t>
            </a:r>
          </a:p>
        </p:txBody>
      </p:sp>
      <p:sp>
        <p:nvSpPr>
          <p:cNvPr id="4" name="Slide Number Placeholder 3"/>
          <p:cNvSpPr>
            <a:spLocks noGrp="1"/>
          </p:cNvSpPr>
          <p:nvPr>
            <p:ph type="sldNum" sz="quarter" idx="5"/>
          </p:nvPr>
        </p:nvSpPr>
        <p:spPr/>
        <p:txBody>
          <a:bodyPr/>
          <a:lstStyle/>
          <a:p>
            <a:fld id="{1E40D1EF-BC13-49F3-A665-C74E6C28AB13}" type="slidenum">
              <a:rPr lang="en-US" smtClean="0"/>
              <a:t>24</a:t>
            </a:fld>
            <a:endParaRPr lang="en-US" dirty="0"/>
          </a:p>
        </p:txBody>
      </p:sp>
    </p:spTree>
    <p:extLst>
      <p:ext uri="{BB962C8B-B14F-4D97-AF65-F5344CB8AC3E}">
        <p14:creationId xmlns:p14="http://schemas.microsoft.com/office/powerpoint/2010/main" val="764481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things that we do as we look at the chart that Melanie showed earlier, what are some of the top factors that indicate which venue is chosen? Things like cost, security, performance, reliability, so on and so forth. Your provider should be looking at those factors and figuring out what services can we bring to market that address each of these factors?  How can I help my customers understand, bring visibility to and optimize their costs? How can they reduce risk in the security world? How can they predict and control and understand their application performance, so on and so forth? Additionally, beyond just the big factors of cost, security, performance and so forth, when you bring that down to the actual services that the service provider needs to bring to bear, these are the types of things we are commonly then intersecting with those driving factors.</a:t>
            </a:r>
          </a:p>
        </p:txBody>
      </p:sp>
      <p:sp>
        <p:nvSpPr>
          <p:cNvPr id="4" name="Slide Number Placeholder 3"/>
          <p:cNvSpPr>
            <a:spLocks noGrp="1"/>
          </p:cNvSpPr>
          <p:nvPr>
            <p:ph type="sldNum" sz="quarter" idx="5"/>
          </p:nvPr>
        </p:nvSpPr>
        <p:spPr/>
        <p:txBody>
          <a:bodyPr/>
          <a:lstStyle/>
          <a:p>
            <a:fld id="{1E40D1EF-BC13-49F3-A665-C74E6C28AB13}" type="slidenum">
              <a:rPr lang="en-US" smtClean="0"/>
              <a:t>25</a:t>
            </a:fld>
            <a:endParaRPr lang="en-US" dirty="0"/>
          </a:p>
        </p:txBody>
      </p:sp>
    </p:spTree>
    <p:extLst>
      <p:ext uri="{BB962C8B-B14F-4D97-AF65-F5344CB8AC3E}">
        <p14:creationId xmlns:p14="http://schemas.microsoft.com/office/powerpoint/2010/main" val="4093542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customers are asking for a certain set of services from their service providers, whether that is monitoring, whether it is application management, optimization and consulting services, backup and DR. All of these type of reasons then need to be intersected with that cost, security, performance and reliability set of driving factors to come up with the right portfolio, in the right venues, with the right level of services as the menu of options to meet the customer’s needs. And that is really where OneNeck has arrived. </a:t>
            </a:r>
          </a:p>
        </p:txBody>
      </p:sp>
      <p:sp>
        <p:nvSpPr>
          <p:cNvPr id="4" name="Slide Number Placeholder 3"/>
          <p:cNvSpPr>
            <a:spLocks noGrp="1"/>
          </p:cNvSpPr>
          <p:nvPr>
            <p:ph type="sldNum" sz="quarter" idx="5"/>
          </p:nvPr>
        </p:nvSpPr>
        <p:spPr/>
        <p:txBody>
          <a:bodyPr/>
          <a:lstStyle/>
          <a:p>
            <a:fld id="{1E40D1EF-BC13-49F3-A665-C74E6C28AB13}" type="slidenum">
              <a:rPr lang="en-US" smtClean="0"/>
              <a:t>26</a:t>
            </a:fld>
            <a:endParaRPr lang="en-US" dirty="0"/>
          </a:p>
        </p:txBody>
      </p:sp>
    </p:spTree>
    <p:extLst>
      <p:ext uri="{BB962C8B-B14F-4D97-AF65-F5344CB8AC3E}">
        <p14:creationId xmlns:p14="http://schemas.microsoft.com/office/powerpoint/2010/main" val="2235851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 at these different services we have in our portfolio, we (in a lot of cases) will arrange them by the type of venue that is in play, and then we’ll describe a set of services. </a:t>
            </a:r>
          </a:p>
          <a:p>
            <a:endParaRPr lang="en-US" dirty="0"/>
          </a:p>
          <a:p>
            <a:r>
              <a:rPr lang="en-US" dirty="0"/>
              <a:t>So, these are just some examples in an on-premises world, and a lot of cases will do remote managed services in a hosted private cloud venue, which our product name is ReliaCloud. In that case, we include a lot of services in a concierge style so that we’re providing a known quality of service, a known amount of visibility within that hosted private cloud venue. </a:t>
            </a:r>
          </a:p>
          <a:p>
            <a:endParaRPr lang="en-US" dirty="0"/>
          </a:p>
          <a:p>
            <a:r>
              <a:rPr lang="en-US" dirty="0"/>
              <a:t>In the public cloud, like in something like Microsoft Azure, you’re looking here for your provider to help you with managing those environments. Since Microsoft or Amazon or Google or someone like that is providing the actual underlying capacity, you need somebody to help you manage that environment. </a:t>
            </a:r>
          </a:p>
          <a:p>
            <a:endParaRPr lang="en-US" dirty="0"/>
          </a:p>
          <a:p>
            <a:r>
              <a:rPr lang="en-US" dirty="0"/>
              <a:t>In addition to that, those last two is more of the consulting side of the world, helping you with strategy and approach to understand and embrace the complexity, helping you with roadmapping, portfolio analysis and also that very quickly growing, very popular service is around cloud cost optimization, understanding what the costs are in public cloud, understanding the bills and how you optimize those environments. </a:t>
            </a:r>
          </a:p>
        </p:txBody>
      </p:sp>
      <p:sp>
        <p:nvSpPr>
          <p:cNvPr id="4" name="Slide Number Placeholder 3"/>
          <p:cNvSpPr>
            <a:spLocks noGrp="1"/>
          </p:cNvSpPr>
          <p:nvPr>
            <p:ph type="sldNum" sz="quarter" idx="5"/>
          </p:nvPr>
        </p:nvSpPr>
        <p:spPr/>
        <p:txBody>
          <a:bodyPr/>
          <a:lstStyle/>
          <a:p>
            <a:fld id="{1E40D1EF-BC13-49F3-A665-C74E6C28AB13}" type="slidenum">
              <a:rPr lang="en-US" smtClean="0"/>
              <a:t>27</a:t>
            </a:fld>
            <a:endParaRPr lang="en-US" dirty="0"/>
          </a:p>
        </p:txBody>
      </p:sp>
    </p:spTree>
    <p:extLst>
      <p:ext uri="{BB962C8B-B14F-4D97-AF65-F5344CB8AC3E}">
        <p14:creationId xmlns:p14="http://schemas.microsoft.com/office/powerpoint/2010/main" val="2530768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over time, you should see your service providers improving their service offerings, attacking application performance, attacking platforms of service and software as a service both in a cost and a risk management perspective, looking at vertical industry alignment to their services. So again, they’re meeting you with your business needs, your venue choices, your service needs and meeting into those different complexities of cost and workload placement decisions. </a:t>
            </a:r>
          </a:p>
          <a:p>
            <a:endParaRPr lang="en-US" dirty="0"/>
          </a:p>
          <a:p>
            <a:r>
              <a:rPr lang="en-US" dirty="0"/>
              <a:t>So, those are just some of the things that we are helping a lot of our customers with today, and a bit of a view on how both we are evolving our service offerings and how I would recommend you work with your service providers. Ask them what they’re doing to improve and enhance their portfolios to help support and meet your business needs. </a:t>
            </a:r>
          </a:p>
          <a:p>
            <a:endParaRPr lang="en-US" dirty="0"/>
          </a:p>
          <a:p>
            <a:r>
              <a:rPr lang="en-US" dirty="0"/>
              <a:t>So, now I’m going to pass this back to Kristen, as I believe we have some questions in the queue.</a:t>
            </a:r>
          </a:p>
        </p:txBody>
      </p:sp>
      <p:sp>
        <p:nvSpPr>
          <p:cNvPr id="4" name="Slide Number Placeholder 3"/>
          <p:cNvSpPr>
            <a:spLocks noGrp="1"/>
          </p:cNvSpPr>
          <p:nvPr>
            <p:ph type="sldNum" sz="quarter" idx="5"/>
          </p:nvPr>
        </p:nvSpPr>
        <p:spPr/>
        <p:txBody>
          <a:bodyPr/>
          <a:lstStyle/>
          <a:p>
            <a:fld id="{1E40D1EF-BC13-49F3-A665-C74E6C28AB13}" type="slidenum">
              <a:rPr lang="en-US" smtClean="0"/>
              <a:t>28</a:t>
            </a:fld>
            <a:endParaRPr lang="en-US" dirty="0"/>
          </a:p>
        </p:txBody>
      </p:sp>
    </p:spTree>
    <p:extLst>
      <p:ext uri="{BB962C8B-B14F-4D97-AF65-F5344CB8AC3E}">
        <p14:creationId xmlns:p14="http://schemas.microsoft.com/office/powerpoint/2010/main" val="385832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Q1. Is there any research on how the costs have shifted when going into the cloud? For example, from capital to expense bandwidth?</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A1. Melanie Posey: </a:t>
            </a:r>
            <a:r>
              <a:rPr lang="en-US" sz="1200" kern="1200" dirty="0">
                <a:solidFill>
                  <a:schemeClr val="tx1"/>
                </a:solidFill>
                <a:effectLst/>
                <a:latin typeface="+mn-lt"/>
                <a:ea typeface="+mn-ea"/>
                <a:cs typeface="+mn-cs"/>
              </a:rPr>
              <a:t>One thing we’ve seen in our cloud economics research, which is call 451 Cloud Price Index, is that depending on the application and the use case, a lot of times bandwidth can actually be your biggest expense when you move applications and workloads to a cloud environment. One things we’ve seen is how colocation can play a role in mitigating some of that bandwidth expense by using managed cloud services and colocating your workload environment in a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-party datacenter that also has direct connectivity to the cloud service providers. In some ways, you can shift that bandwidth expense equation onto interconnection costs as opposed to straight bandwidth costs paid directly to Azure or AWS.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Q2. What comprises the hosted private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A2. Jeff Budge: </a:t>
            </a:r>
            <a:r>
              <a:rPr lang="en-US" sz="1200" kern="1200" dirty="0">
                <a:solidFill>
                  <a:schemeClr val="tx1"/>
                </a:solidFill>
                <a:effectLst/>
                <a:latin typeface="+mn-lt"/>
                <a:ea typeface="+mn-ea"/>
                <a:cs typeface="+mn-cs"/>
              </a:rPr>
              <a:t>Maybe I should take that. So, in hosted private cloud, what we commonly see, and I’ll talk about a couple generations because we’re actually seeing some new advances and new platforms come out in the hosted private cloud market. Traditionally, hosted private cloud would look like, or be made up of, a converged infrastructure platform that was resident in either a service provider’s data center or perhaps colocated in one of their partner’s data center. And you would normally consume hosted private cloud, similar to the way that you would consume infrastructure as a service from the current hyperscale public cloud providers. There, of course, are many different ways it could be consumed. For example, in the way that ReliaCloud was presented to that customer that I described earlier, hosted private cloud was included in their overall application management engagement, so we worked with them to understand what application they needed, then architected pieces of the hosted private cloud to support it, and then that was all provided to them as a single set of services, if you will. But, in most cases, the generic view of hosted private cloud, you’ll consume it in an infrastructure as a service way where you can purchase VMs, you might be able to directly access their storage, maybe able to leverage it as a backup or DR type of destination, many different permeations of that in most cases. They were based on one of the major hypervisors, either VMware or Hyper-V, or perhaps Oracle VM were some of the ones that we commonly see or have used in the past on our hosted private cloud.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What’s coming up next is with the generation of hyperconverged infrastructure in the market, and the maturity that it has achieved, we’re starting to see many service providers move from their prior generation of converged infrastructure-based hosted private cloud, where it really was about the infrastructure, and moving into hyperconverged environments where it’s really about software and services. And so you’ll begin to see more and more providers providing hosted private cloud that looks and feels more like, perhaps the platforms of service offerings that are coming from the likes of AWS and Azure, where you’re able to not just buy infrastructure capacity, but perhaps subscribe to a service such as a platform database, maybe multi-factor authentication. And those will be provided to you more at a service level and behind the scenes, that will all drive a set of software-defined infrastructure, networking, security, connectivity, capacity, so on and so forth. Hopefully that answers the question. Melanie, additional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Melanie Posey: </a:t>
            </a:r>
            <a:r>
              <a:rPr lang="en-US" sz="1200" kern="1200" dirty="0">
                <a:solidFill>
                  <a:schemeClr val="tx1"/>
                </a:solidFill>
                <a:effectLst/>
                <a:latin typeface="+mn-lt"/>
                <a:ea typeface="+mn-ea"/>
                <a:cs typeface="+mn-cs"/>
              </a:rPr>
              <a:t>I’d just reiterate the point that I showed in my part of the presentation is that hosted private cloud is increasingly becoming a popular execution venue for workloads. And the thing to remember with hosted private cloud is that sometimes you do have workloads that require dedicated capacity that’s not delivered on a shared-tenant basis. So, one way to think about your workload estate is to think about workloads that have pretty steady state, well-defined capacity requirements, and consider those perhaps as candidates for hosted private cloud, whereas workloads with more volatile capacity requirements and peak loads, maybe consider those more of a candidate for public infrastructure as a service cloud offering.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Q3. Does OneNeck offer the V Center, access-based HTC?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A3. Jeff Budge: </a:t>
            </a:r>
            <a:r>
              <a:rPr lang="en-US" sz="1200" kern="1200" dirty="0">
                <a:solidFill>
                  <a:schemeClr val="tx1"/>
                </a:solidFill>
                <a:effectLst/>
                <a:latin typeface="+mn-lt"/>
                <a:ea typeface="+mn-ea"/>
                <a:cs typeface="+mn-cs"/>
              </a:rPr>
              <a:t>I was actually just typing up an answer in the Q&amp;A block to that question, as it’s a bit of a maybe/it-depends answer. So, the question I have on this is, when we say V Center access-based, I’m not sure what level of access or integration to V Center is needed. In this case, I will say that from a hosted private cloud perspective, products that OneNeck has in market today and will in the future, there is a number of service offerings that are VMware based, where V Center is a part of the infrastructure. But I would need to know more about when you say V Center access based, what level of access the end customers would need to the V Center, what type of integration they would need to their VMware environment, so on and so forth. But I’d say that there’s definitely a possibility we have a match there, but just need more details on exactly what level of integration and what level of access would be needed there. So, perhaps we can follow up in person.</a:t>
            </a:r>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072420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490039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491006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16200" y="354013"/>
            <a:ext cx="3149600" cy="1771650"/>
          </a:xfrm>
        </p:spPr>
      </p:sp>
      <p:sp>
        <p:nvSpPr>
          <p:cNvPr id="3" name="Notes Placeholder 2"/>
          <p:cNvSpPr>
            <a:spLocks noGrp="1"/>
          </p:cNvSpPr>
          <p:nvPr>
            <p:ph type="body" idx="1"/>
          </p:nvPr>
        </p:nvSpPr>
        <p:spPr/>
        <p:txBody>
          <a:bodyPr/>
          <a:lstStyle/>
          <a:p>
            <a:pPr defTabSz="914293">
              <a:defRPr/>
            </a:pPr>
            <a:r>
              <a:rPr lang="en-US" dirty="0"/>
              <a:t>Changes that cloud has been driving in the enterprise IT landscape: </a:t>
            </a:r>
          </a:p>
          <a:p>
            <a:pPr defTabSz="914293">
              <a:defRPr/>
            </a:pPr>
            <a:endParaRPr lang="en-US" dirty="0"/>
          </a:p>
          <a:p>
            <a:pPr defTabSz="914293">
              <a:defRPr/>
            </a:pPr>
            <a:r>
              <a:rPr lang="en-US" dirty="0"/>
              <a:t>This of this wheel as Day Zero of cloud transformation (some of the WHYs). </a:t>
            </a:r>
          </a:p>
          <a:p>
            <a:pPr defTabSz="914293">
              <a:defRPr/>
            </a:pPr>
            <a:endParaRPr lang="en-US" dirty="0"/>
          </a:p>
          <a:p>
            <a:pPr defTabSz="914293">
              <a:defRPr/>
            </a:pPr>
            <a:r>
              <a:rPr lang="en-US" dirty="0"/>
              <a:t>If you think about some of the things you need to do to get ready for cloud transformation, it’s kind of like moving a house. When you buy a new house, the last thing you want to do is transport all of the junk from your old house. You want to take with you the things that you need and the things that are going to serve you well in the future.</a:t>
            </a:r>
          </a:p>
          <a:p>
            <a:pPr defTabSz="914293">
              <a:defRPr/>
            </a:pPr>
            <a:endParaRPr lang="en-US" dirty="0"/>
          </a:p>
          <a:p>
            <a:pPr defTabSz="914293">
              <a:defRPr/>
            </a:pPr>
            <a:r>
              <a:rPr lang="en-US" dirty="0"/>
              <a:t>So, the same thing tends to happen with IT transformation. </a:t>
            </a:r>
          </a:p>
          <a:p>
            <a:pPr marL="228600" indent="-228600" defTabSz="914293">
              <a:buFont typeface="+mj-lt"/>
              <a:buAutoNum type="arabicPeriod"/>
              <a:defRPr/>
            </a:pPr>
            <a:r>
              <a:rPr lang="en-US" dirty="0"/>
              <a:t>So, one of the first things you need to do is assessment, strategy and planning. That give you an idea, or an inventory and discovery to find out what will work in that new house (or in this case cloud). </a:t>
            </a:r>
          </a:p>
          <a:p>
            <a:pPr marL="228600" indent="-228600" defTabSz="914293">
              <a:buFont typeface="+mj-lt"/>
              <a:buAutoNum type="arabicPeriod"/>
              <a:defRPr/>
            </a:pPr>
            <a:r>
              <a:rPr lang="en-US" dirty="0"/>
              <a:t>Then you have to figure out what the operating model transformation will be. One of the key things about this new era of cloud is that IT operates in a very different fashion, so it has to be a different operating model in order to go forward with an agile IT environment to the cloud. </a:t>
            </a:r>
          </a:p>
          <a:p>
            <a:pPr marL="228600" indent="-228600" defTabSz="914293">
              <a:buFont typeface="+mj-lt"/>
              <a:buAutoNum type="arabicPeriod"/>
              <a:defRPr/>
            </a:pPr>
            <a:r>
              <a:rPr lang="en-US" dirty="0"/>
              <a:t>Then like moving a house, you need secure landing zones, you need to figure out where you’re going to put all of your stuff and where it’s going to work best.</a:t>
            </a:r>
          </a:p>
          <a:p>
            <a:pPr marL="228600" indent="-228600" defTabSz="914293">
              <a:buFont typeface="+mj-lt"/>
              <a:buAutoNum type="arabicPeriod"/>
              <a:defRPr/>
            </a:pPr>
            <a:r>
              <a:rPr lang="en-US" dirty="0"/>
              <a:t>And then finally, there’s the integration. How is it all going to work together?</a:t>
            </a:r>
          </a:p>
          <a:p>
            <a:pPr marL="228600" indent="-228600" defTabSz="914293">
              <a:buFont typeface="+mj-lt"/>
              <a:buAutoNum type="arabicPeriod"/>
              <a:defRPr/>
            </a:pPr>
            <a:r>
              <a:rPr lang="en-US" dirty="0"/>
              <a:t>And by the time we get to the migration phase, this is what we tend to call Day 1. Day 1 is moving day, where you get everything into the new house… </a:t>
            </a:r>
          </a:p>
          <a:p>
            <a:pPr marL="228600" indent="-228600" defTabSz="914293">
              <a:buFont typeface="+mj-lt"/>
              <a:buAutoNum type="arabicPeriod"/>
              <a:defRPr/>
            </a:pPr>
            <a:r>
              <a:rPr lang="en-US" dirty="0"/>
              <a:t>And your next job is to figure out what to move next. </a:t>
            </a:r>
          </a:p>
          <a:p>
            <a:pPr marL="228600" indent="-228600" defTabSz="914293">
              <a:buFont typeface="+mj-lt"/>
              <a:buAutoNum type="arabicPeriod"/>
              <a:defRPr/>
            </a:pPr>
            <a:endParaRPr lang="en-US" dirty="0"/>
          </a:p>
          <a:p>
            <a:pPr marL="0" indent="0" defTabSz="914293">
              <a:buFont typeface="+mj-lt"/>
              <a:buNone/>
              <a:defRPr/>
            </a:pPr>
            <a:r>
              <a:rPr lang="en-US" dirty="0"/>
              <a:t>This is the cycle of workload transformation. And the way to think about cloud transformation is that it doesn’t happen in one swoop, but one workload at a time.</a:t>
            </a:r>
          </a:p>
        </p:txBody>
      </p:sp>
      <p:sp>
        <p:nvSpPr>
          <p:cNvPr id="4" name="Slide Number Placeholder 3"/>
          <p:cNvSpPr>
            <a:spLocks noGrp="1"/>
          </p:cNvSpPr>
          <p:nvPr>
            <p:ph type="sldNum" sz="quarter" idx="10"/>
          </p:nvPr>
        </p:nvSpPr>
        <p:spPr/>
        <p:txBody>
          <a:bodyPr/>
          <a:lstStyle/>
          <a:p>
            <a:fld id="{E28A6447-0B26-42F2-A247-52CA7C69AC6E}" type="slidenum">
              <a:rPr lang="en-US" altLang="en-US" smtClean="0"/>
              <a:pPr/>
              <a:t>4</a:t>
            </a:fld>
            <a:endParaRPr lang="en-US" altLang="en-US" dirty="0"/>
          </a:p>
        </p:txBody>
      </p:sp>
    </p:spTree>
    <p:extLst>
      <p:ext uri="{BB962C8B-B14F-4D97-AF65-F5344CB8AC3E}">
        <p14:creationId xmlns:p14="http://schemas.microsoft.com/office/powerpoint/2010/main" val="205416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16200" y="354013"/>
            <a:ext cx="3149600" cy="1771650"/>
          </a:xfrm>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The next cloud wheel of fortune is execution, and execution is all about the Day 2 operations, making everything work together and creating a flexible operating model that covers both the blocking and tackling of IT operations. Things like how do you provision, automate, monitor and orchestrate the IT that runs all of the workloads. And then figuring out the security and governance framework.</a:t>
            </a:r>
          </a:p>
          <a:p>
            <a:pPr marL="0" marR="0" lvl="0" indent="0" algn="l" defTabSz="914293"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This is another area that’s key the idea that cloud is different. Security and governance work very differently in the cloud, and that has to be part of the transformation in both the operating model and the services used to deliver that security. </a:t>
            </a:r>
          </a:p>
          <a:p>
            <a:pPr marL="0" marR="0" lvl="0" indent="0" algn="l" defTabSz="914293"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Then you get into some of the issues around how IT gets delivered, the self-service catalog, the cloud brokerage aspect. It’s the whole transformation that turns IT from an internal cost center to something that’s more like a service bureau or making IT more of a service within the organization. </a:t>
            </a:r>
          </a:p>
          <a:p>
            <a:pPr marL="0" marR="0" lvl="0" indent="0" algn="l" defTabSz="914293"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And then finally there’s the finances. A challenge that a lot of organizations have found with cloud is how do you do cost management and resource optimization? And that is indeed a challenge when you have theoretically unlimited resources that you can spin up in an on-demand basis. You can end up with an interesting budget situation at the end of the quarter. So one of the tasks of cloud execution is making sure that cost optimization happens. </a:t>
            </a:r>
          </a:p>
          <a:p>
            <a:pPr marL="0" marR="0" lvl="0" indent="0" algn="l" defTabSz="914293"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And then it’s all about continuous improvement. You do it all over again for the next set of workloads.  </a:t>
            </a:r>
          </a:p>
          <a:p>
            <a:pPr defTabSz="914293">
              <a:defRPr/>
            </a:pPr>
            <a:endParaRPr lang="en-US" dirty="0"/>
          </a:p>
        </p:txBody>
      </p:sp>
      <p:sp>
        <p:nvSpPr>
          <p:cNvPr id="4" name="Slide Number Placeholder 3"/>
          <p:cNvSpPr>
            <a:spLocks noGrp="1"/>
          </p:cNvSpPr>
          <p:nvPr>
            <p:ph type="sldNum" sz="quarter" idx="10"/>
          </p:nvPr>
        </p:nvSpPr>
        <p:spPr/>
        <p:txBody>
          <a:bodyPr/>
          <a:lstStyle/>
          <a:p>
            <a:fld id="{E28A6447-0B26-42F2-A247-52CA7C69AC6E}" type="slidenum">
              <a:rPr lang="en-US" altLang="en-US" smtClean="0"/>
              <a:pPr/>
              <a:t>5</a:t>
            </a:fld>
            <a:endParaRPr lang="en-US" altLang="en-US" dirty="0"/>
          </a:p>
        </p:txBody>
      </p:sp>
    </p:spTree>
    <p:extLst>
      <p:ext uri="{BB962C8B-B14F-4D97-AF65-F5344CB8AC3E}">
        <p14:creationId xmlns:p14="http://schemas.microsoft.com/office/powerpoint/2010/main" val="3621299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This is 451’s view of the direction of workload travel, and the way things evolving in the enterprise IT space. Workloads are moving off-premises and to the clouds. I say they’re moving to the clouds, instead of moving to the cloud. Imagine me with air quotes with the emphasis on THE CLOUDS. Public cloud and private cloud will play a role in this IT transformation, as will third-party colocation.</a:t>
            </a:r>
          </a:p>
          <a:p>
            <a:endParaRPr lang="en-US" sz="900" dirty="0"/>
          </a:p>
          <a:p>
            <a:r>
              <a:rPr lang="en-US" sz="900" dirty="0"/>
              <a:t>The one thing to remember here is there’s not one cloud to rule them all. </a:t>
            </a:r>
          </a:p>
          <a:p>
            <a:endParaRPr lang="en-US" sz="900" dirty="0"/>
          </a:p>
          <a:p>
            <a:r>
              <a:rPr lang="en-US" sz="900" dirty="0"/>
              <a:t>If you look at this slide, what you see is that in the 2019 column is the current state of things. We asked our enterprise decision makers panel, where are their current workloads deployed, and where will they be deployed two years from now. What we got in response is that the majority (over half) currently run the majority of their applications in some kind of on-premises environment, whether that’s traditional IT (unvirtualized, bare metal systems, mainframes, etc.) or virtualized systems that aren’t automated or integrated into something resembling an on-premises private cloud. </a:t>
            </a:r>
          </a:p>
          <a:p>
            <a:endParaRPr lang="en-US" sz="900" dirty="0"/>
          </a:p>
          <a:p>
            <a:r>
              <a:rPr lang="en-US" sz="900" dirty="0"/>
              <a:t>And what we see 2 years in the future, that there’s still a fair amount of IT on premises, but we see a big growth area for hosted private cloud (9% to 15% over the next 2 years). </a:t>
            </a:r>
          </a:p>
          <a:p>
            <a:endParaRPr lang="en-US" sz="900" dirty="0"/>
          </a:p>
          <a:p>
            <a:r>
              <a:rPr lang="en-US" sz="900" dirty="0"/>
              <a:t>Another thing to note is the big increase in public cloud, IaaS and SaaS, but that’s not the entirety of the IT landscape. So public and private are big in the workload deployment mix, which highlights the importance of having a hybrid and multi-cloud strategy, and having a plan in place to support that kind of heterogeneous IT environment.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9787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kern="1200" baseline="0" dirty="0">
                <a:solidFill>
                  <a:schemeClr val="tx1"/>
                </a:solidFill>
                <a:latin typeface="+mn-lt"/>
                <a:ea typeface="+mn-ea"/>
                <a:cs typeface="+mn-cs"/>
              </a:rPr>
              <a:t>So, next we’ll talk a little bit about hybrid IT. I titled this slide from happenstance to strategy because it tracks a trajectory we’ve seen from the early days of cloud, when hybrid was something that just happened (primarily as a result of some type of shadow IT where the developers were using off-premises public cloud resources, because they didn’t get the responsiveness they needed from the centralized IT department).</a:t>
            </a:r>
          </a:p>
          <a:p>
            <a:endParaRPr lang="en-US" sz="1400" b="0" i="0" u="none" strike="noStrike" kern="1200" baseline="0" dirty="0">
              <a:solidFill>
                <a:schemeClr val="tx1"/>
              </a:solidFill>
              <a:latin typeface="+mn-lt"/>
              <a:ea typeface="+mn-ea"/>
              <a:cs typeface="+mn-cs"/>
            </a:endParaRPr>
          </a:p>
          <a:p>
            <a:r>
              <a:rPr lang="en-US" sz="1400" b="0" i="0" u="none" strike="noStrike" kern="1200" baseline="0" dirty="0">
                <a:solidFill>
                  <a:schemeClr val="tx1"/>
                </a:solidFill>
                <a:latin typeface="+mn-lt"/>
                <a:ea typeface="+mn-ea"/>
                <a:cs typeface="+mn-cs"/>
              </a:rPr>
              <a:t>We’ve moved away from this whole idea of shadow IT being this huge problem looming over organizations. We’re now seeing IT departments embrace public cloud, and also embrace hybrid as an explicit IT strategy. </a:t>
            </a:r>
          </a:p>
          <a:p>
            <a:endParaRPr lang="en-US" sz="1400" b="0" i="0" u="none" strike="noStrike" kern="1200" baseline="0" dirty="0">
              <a:solidFill>
                <a:schemeClr val="tx1"/>
              </a:solidFill>
              <a:latin typeface="+mn-lt"/>
              <a:ea typeface="+mn-ea"/>
              <a:cs typeface="+mn-cs"/>
            </a:endParaRPr>
          </a:p>
          <a:p>
            <a:r>
              <a:rPr lang="en-US" sz="1400" b="0" i="0" u="none" strike="noStrike" kern="1200" baseline="0" dirty="0">
                <a:solidFill>
                  <a:schemeClr val="tx1"/>
                </a:solidFill>
                <a:latin typeface="+mn-lt"/>
                <a:ea typeface="+mn-ea"/>
                <a:cs typeface="+mn-cs"/>
              </a:rPr>
              <a:t>We asked our panel how they would describe their overall organization’s IT strategy, and 57% said hybrid IT environments, where there’s an integrated environment of on-premises and off-premises resources.</a:t>
            </a:r>
          </a:p>
          <a:p>
            <a:endParaRPr lang="en-US" sz="1400" b="0" i="0" u="none" strike="noStrike" kern="1200" baseline="0" dirty="0">
              <a:solidFill>
                <a:schemeClr val="tx1"/>
              </a:solidFill>
              <a:latin typeface="+mn-lt"/>
              <a:ea typeface="+mn-ea"/>
              <a:cs typeface="+mn-cs"/>
            </a:endParaRPr>
          </a:p>
          <a:p>
            <a:r>
              <a:rPr lang="en-US" sz="1400" b="0" i="0" u="none" strike="noStrike" kern="1200" baseline="0" dirty="0">
                <a:solidFill>
                  <a:schemeClr val="tx1"/>
                </a:solidFill>
                <a:latin typeface="+mn-lt"/>
                <a:ea typeface="+mn-ea"/>
                <a:cs typeface="+mn-cs"/>
              </a:rPr>
              <a:t>And one thing to note here, for all of the talk we heard a few years ago around organizations going all-in to the public cloud, only 19% of organizations take a completely off-premises approach. </a:t>
            </a:r>
          </a:p>
          <a:p>
            <a:endParaRPr lang="en-US" sz="1400" b="0" i="0" u="none" strike="noStrike" kern="1200" baseline="0" dirty="0">
              <a:solidFill>
                <a:schemeClr val="tx1"/>
              </a:solidFill>
              <a:latin typeface="+mn-lt"/>
              <a:ea typeface="+mn-ea"/>
              <a:cs typeface="+mn-cs"/>
            </a:endParaRPr>
          </a:p>
          <a:p>
            <a:r>
              <a:rPr lang="en-US" sz="1400" b="0" i="0" u="none" strike="noStrike" kern="1200" baseline="0" dirty="0">
                <a:solidFill>
                  <a:schemeClr val="tx1"/>
                </a:solidFill>
                <a:latin typeface="+mn-lt"/>
                <a:ea typeface="+mn-ea"/>
                <a:cs typeface="+mn-cs"/>
              </a:rPr>
              <a:t>And then there’s 10% of the people where cloud is not an important part of their IT strategy. And to some extent, I think business success is not a part of their IT strategy if they’re completely refusing to embrace cloud resources. </a:t>
            </a:r>
          </a:p>
          <a:p>
            <a:endParaRPr lang="en-US" sz="1400" b="0" i="0" u="none" strike="noStrike" kern="1200" baseline="0" dirty="0">
              <a:solidFill>
                <a:schemeClr val="tx1"/>
              </a:solidFill>
              <a:latin typeface="+mn-lt"/>
              <a:ea typeface="+mn-ea"/>
              <a:cs typeface="+mn-cs"/>
            </a:endParaRPr>
          </a:p>
          <a:p>
            <a:r>
              <a:rPr lang="en-US" sz="1400" b="0" i="0" u="none" strike="noStrike" kern="1200" baseline="0" dirty="0">
                <a:solidFill>
                  <a:schemeClr val="tx1"/>
                </a:solidFill>
                <a:latin typeface="+mn-lt"/>
                <a:ea typeface="+mn-ea"/>
                <a:cs typeface="+mn-cs"/>
              </a:rPr>
              <a:t>If you look on the other side of this slide, I’ve tried to provide a framework on how different vendors operate together in this hybrid, multi-cloud IT future we are seeing going forward. </a:t>
            </a:r>
          </a:p>
          <a:p>
            <a:pPr marL="285750" indent="-285750">
              <a:buFont typeface="Arial" panose="020B0604020202020204" pitchFamily="34" charset="0"/>
              <a:buChar char="•"/>
            </a:pPr>
            <a:r>
              <a:rPr lang="en-US" sz="1400" b="0" i="0" u="none" strike="noStrike" kern="1200" baseline="0" dirty="0">
                <a:solidFill>
                  <a:schemeClr val="tx1"/>
                </a:solidFill>
                <a:latin typeface="+mn-lt"/>
                <a:ea typeface="+mn-ea"/>
                <a:cs typeface="+mn-cs"/>
              </a:rPr>
              <a:t>You’ll still have on-premises resources (primarily private cloud) being used, and you have the range of your usual suspects, your technology vendors who are moving toward that private cloud hyperconverged infrastructure approach. </a:t>
            </a:r>
          </a:p>
          <a:p>
            <a:pPr marL="285750" indent="-285750">
              <a:buFont typeface="Arial" panose="020B0604020202020204" pitchFamily="34" charset="0"/>
              <a:buChar char="•"/>
            </a:pPr>
            <a:r>
              <a:rPr lang="en-US" sz="1400" b="0" i="0" u="none" strike="noStrike" kern="1200" baseline="0" dirty="0">
                <a:solidFill>
                  <a:schemeClr val="tx1"/>
                </a:solidFill>
                <a:latin typeface="+mn-lt"/>
                <a:ea typeface="+mn-ea"/>
                <a:cs typeface="+mn-cs"/>
              </a:rPr>
              <a:t>Then on the other side, you have the hyperscale public cloud players.</a:t>
            </a:r>
          </a:p>
          <a:p>
            <a:pPr marL="285750" indent="-285750">
              <a:buFont typeface="Arial" panose="020B0604020202020204" pitchFamily="34" charset="0"/>
              <a:buChar char="•"/>
            </a:pPr>
            <a:r>
              <a:rPr lang="en-US" sz="1400" b="0" i="0" u="none" strike="noStrike" kern="1200" baseline="0" dirty="0">
                <a:solidFill>
                  <a:schemeClr val="tx1"/>
                </a:solidFill>
                <a:latin typeface="+mn-lt"/>
                <a:ea typeface="+mn-ea"/>
                <a:cs typeface="+mn-cs"/>
              </a:rPr>
              <a:t>And in the middle there’s a huge role for managed services providers like OneNeck, who offer hosted-private cloud, managed services and colocation. It bridges the gap between the on-premises and the off-premises world. One of the most important roles for managed services providers like OneNeck is to provide an alternative location for dedicated private IT resources (private cloud and interconnect to the hyperscale public cloud).</a:t>
            </a:r>
          </a:p>
          <a:p>
            <a:endParaRPr lang="en-US" sz="90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4177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wanted to show some data about why folks are moving to hybrid IT environments, what some of the use cases are, which we’ve identified within our enterprise IT panel. </a:t>
            </a:r>
          </a:p>
          <a:p>
            <a:endParaRPr lang="en-US" dirty="0"/>
          </a:p>
          <a:p>
            <a:r>
              <a:rPr lang="en-US" dirty="0"/>
              <a:t>One of the big drivers towards hybrid cloud, in the end, it’s all about flexibility. That’s the framework for making sure that the best execution venue for a given workload is covered for today and tomorrow’s needs as well. </a:t>
            </a:r>
          </a:p>
          <a:p>
            <a:endParaRPr lang="en-US" dirty="0"/>
          </a:p>
          <a:p>
            <a:r>
              <a:rPr lang="en-US" dirty="0"/>
              <a:t>One thing that tends to happen in IT is that it never stands still. So, what might have been the best execution venue yesterday might not serve the needs for tomorrow. </a:t>
            </a:r>
          </a:p>
          <a:p>
            <a:endParaRPr lang="en-US" dirty="0"/>
          </a:p>
          <a:p>
            <a:r>
              <a:rPr lang="en-US" dirty="0"/>
              <a:t>The biggest use case that our respondents identified was the need to migrate workloads as needed between on-premises and public cloud environments. The one thing to keep in mind about cloud is that the migration might be a one-time thing (lift and shift, one and done), or it could be a continuous process that an organization might be using to optimize the user experience with the workload, touching on application performance, data residency issues, cost – lots of different issues that might determine if a workload is better suited here or there. </a:t>
            </a:r>
          </a:p>
          <a:p>
            <a:endParaRPr lang="en-US" dirty="0"/>
          </a:p>
          <a:p>
            <a:r>
              <a:rPr lang="en-US" dirty="0"/>
              <a:t>And that’s the flexible workload placement best execution use case demonstrated here.  </a:t>
            </a:r>
          </a:p>
          <a:p>
            <a:endParaRPr lang="en-US" dirty="0"/>
          </a:p>
          <a:p>
            <a:r>
              <a:rPr lang="en-US" dirty="0"/>
              <a:t>Then there is also the whole run-anywhere factor. Increasingly, we’re seeing that that’s a big driver for organizations as well. And that comes into play in the 4</a:t>
            </a:r>
            <a:r>
              <a:rPr lang="en-US" baseline="30000" dirty="0"/>
              <a:t>th</a:t>
            </a:r>
            <a:r>
              <a:rPr lang="en-US" dirty="0"/>
              <a:t> from the bottom bar – compatible environments for the development lifecycle. That’s about 24% of people identify that as a key use case. Increasingly we’re seeing this as important, as what a lot of organizations want to be able to do is test/dev, create production staging, and then production in compatible environments across that entire application lifecycle. </a:t>
            </a:r>
          </a:p>
          <a:p>
            <a:endParaRPr lang="en-US" dirty="0"/>
          </a:p>
          <a:p>
            <a:r>
              <a:rPr lang="en-US" dirty="0"/>
              <a:t>If you are an organization and you see applications for any one of these particular use cases across your workload environment, then hybrid is a good choice and a good strategy overall for providing a flexible framework for your IT going forward. </a:t>
            </a:r>
          </a:p>
        </p:txBody>
      </p:sp>
      <p:sp>
        <p:nvSpPr>
          <p:cNvPr id="4" name="Slide Number Placeholder 3"/>
          <p:cNvSpPr>
            <a:spLocks noGrp="1"/>
          </p:cNvSpPr>
          <p:nvPr>
            <p:ph type="sldNum" sz="quarter" idx="5"/>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609706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slide looks more explicitly at the best execution venue considerations. How do you decide which workload needs to go where? So, to answer this question, we asked our panel about the factors that are most influential in determining workload execution venue or location. </a:t>
            </a:r>
          </a:p>
          <a:p>
            <a:endParaRPr lang="en-US" dirty="0"/>
          </a:p>
          <a:p>
            <a:r>
              <a:rPr lang="en-US" dirty="0"/>
              <a:t>And anytime you ask a survey question related to IT, it comes as no surprise that cost and security end up being the top-rated factors in driving any particular type of behavior. </a:t>
            </a:r>
          </a:p>
          <a:p>
            <a:endParaRPr lang="en-US" dirty="0"/>
          </a:p>
          <a:p>
            <a:r>
              <a:rPr lang="en-US" dirty="0"/>
              <a:t>And then the 3</a:t>
            </a:r>
            <a:r>
              <a:rPr lang="en-US" baseline="30000" dirty="0"/>
              <a:t>rd</a:t>
            </a:r>
            <a:r>
              <a:rPr lang="en-US" dirty="0"/>
              <a:t> and 4</a:t>
            </a:r>
            <a:r>
              <a:rPr lang="en-US" baseline="30000" dirty="0"/>
              <a:t>th</a:t>
            </a:r>
            <a:r>
              <a:rPr lang="en-US" dirty="0"/>
              <a:t> factors here, application performance and platform reliability also play into the notion of where is a workload best situated to operate. It could be the case that it could be cheaper to run in a cloud environment, but it wouldn’t operate very well because it has to interact and draw data from systems somewhere else and latency introduced actually deteriorates the application performance, making the cost savings not even a factor at all. </a:t>
            </a:r>
          </a:p>
          <a:p>
            <a:endParaRPr lang="en-US" dirty="0"/>
          </a:p>
          <a:p>
            <a:r>
              <a:rPr lang="en-US" dirty="0"/>
              <a:t>This is a good way to think about your workloads, in terms of where they should go and where they should run. </a:t>
            </a:r>
          </a:p>
          <a:p>
            <a:endParaRPr lang="en-US" dirty="0"/>
          </a:p>
          <a:p>
            <a:r>
              <a:rPr lang="en-US" dirty="0"/>
              <a:t>For a workload that is non-mission-critical, the cost aspect of that workload might take you to a public cloud environment. But one thing to remember here is that public cloud is not always the cheapest environment. Some of the considerations that have to come in to play are related to existing investments, IT infrastructure on premises, latency considerations, governance and data sovereignty issues might make the choice for you in terms of where the workload has to reside. But this wholistic approach to any best execution venue is one way to ensure that you have an optimized IT environment, that your cost, security and performance are optimized across the range of choices. </a:t>
            </a:r>
          </a:p>
        </p:txBody>
      </p:sp>
      <p:sp>
        <p:nvSpPr>
          <p:cNvPr id="4" name="Slide Number Placeholder 3"/>
          <p:cNvSpPr>
            <a:spLocks noGrp="1"/>
          </p:cNvSpPr>
          <p:nvPr>
            <p:ph type="sldNum" sz="quarter" idx="5"/>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996669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emf"/><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1.emf"/><Relationship Id="rId5" Type="http://schemas.microsoft.com/office/2007/relationships/hdphoto" Target="../media/hdphoto2.wdp"/><Relationship Id="rId4" Type="http://schemas.openxmlformats.org/officeDocument/2006/relationships/image" Target="../media/image10.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21547-DA0A-467B-A7AA-BA1BE28EBB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4B0399-9136-4EAB-8CC5-AAC1CBC68B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23346-840E-415F-B4AB-D5E3A229C92A}"/>
              </a:ext>
            </a:extLst>
          </p:cNvPr>
          <p:cNvSpPr>
            <a:spLocks noGrp="1"/>
          </p:cNvSpPr>
          <p:nvPr>
            <p:ph type="dt" sz="half" idx="10"/>
          </p:nvPr>
        </p:nvSpPr>
        <p:spPr/>
        <p:txBody>
          <a:bodyPr/>
          <a:lstStyle/>
          <a:p>
            <a:fld id="{11E1801B-0FE5-4680-A252-B1FF8E52F095}" type="datetimeFigureOut">
              <a:rPr lang="en-US" smtClean="0"/>
              <a:t>9/24/19</a:t>
            </a:fld>
            <a:endParaRPr lang="en-US" dirty="0"/>
          </a:p>
        </p:txBody>
      </p:sp>
      <p:sp>
        <p:nvSpPr>
          <p:cNvPr id="5" name="Footer Placeholder 4">
            <a:extLst>
              <a:ext uri="{FF2B5EF4-FFF2-40B4-BE49-F238E27FC236}">
                <a16:creationId xmlns:a16="http://schemas.microsoft.com/office/drawing/2014/main" id="{677082B4-CE7B-4D1F-896C-F4EDC37FC0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11762D-B137-4714-A868-3F7AA9EC9EED}"/>
              </a:ext>
            </a:extLst>
          </p:cNvPr>
          <p:cNvSpPr>
            <a:spLocks noGrp="1"/>
          </p:cNvSpPr>
          <p:nvPr>
            <p:ph type="sldNum" sz="quarter" idx="12"/>
          </p:nvPr>
        </p:nvSpPr>
        <p:spPr/>
        <p:txBody>
          <a:bodyPr/>
          <a:lstStyle/>
          <a:p>
            <a:fld id="{1E21156E-4E7F-46DC-94E3-AEB23C8BBE71}" type="slidenum">
              <a:rPr lang="en-US" smtClean="0"/>
              <a:t>‹#›</a:t>
            </a:fld>
            <a:endParaRPr lang="en-US" dirty="0"/>
          </a:p>
        </p:txBody>
      </p:sp>
    </p:spTree>
    <p:extLst>
      <p:ext uri="{BB962C8B-B14F-4D97-AF65-F5344CB8AC3E}">
        <p14:creationId xmlns:p14="http://schemas.microsoft.com/office/powerpoint/2010/main" val="3158149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6434-1E19-4F6D-B239-F6639FFAFD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74BDD2-5D99-4C3A-ACB8-CC4AAB2429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2760F-D7F7-45B5-9894-1DD176B7B6A2}"/>
              </a:ext>
            </a:extLst>
          </p:cNvPr>
          <p:cNvSpPr>
            <a:spLocks noGrp="1"/>
          </p:cNvSpPr>
          <p:nvPr>
            <p:ph type="dt" sz="half" idx="10"/>
          </p:nvPr>
        </p:nvSpPr>
        <p:spPr/>
        <p:txBody>
          <a:bodyPr/>
          <a:lstStyle/>
          <a:p>
            <a:fld id="{11E1801B-0FE5-4680-A252-B1FF8E52F095}" type="datetimeFigureOut">
              <a:rPr lang="en-US" smtClean="0"/>
              <a:t>9/24/19</a:t>
            </a:fld>
            <a:endParaRPr lang="en-US" dirty="0"/>
          </a:p>
        </p:txBody>
      </p:sp>
      <p:sp>
        <p:nvSpPr>
          <p:cNvPr id="5" name="Footer Placeholder 4">
            <a:extLst>
              <a:ext uri="{FF2B5EF4-FFF2-40B4-BE49-F238E27FC236}">
                <a16:creationId xmlns:a16="http://schemas.microsoft.com/office/drawing/2014/main" id="{47AD972D-1A53-4474-AE20-28B2AFA13E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0302C6-0D95-4545-B46C-219D84559B07}"/>
              </a:ext>
            </a:extLst>
          </p:cNvPr>
          <p:cNvSpPr>
            <a:spLocks noGrp="1"/>
          </p:cNvSpPr>
          <p:nvPr>
            <p:ph type="sldNum" sz="quarter" idx="12"/>
          </p:nvPr>
        </p:nvSpPr>
        <p:spPr/>
        <p:txBody>
          <a:bodyPr/>
          <a:lstStyle/>
          <a:p>
            <a:fld id="{1E21156E-4E7F-46DC-94E3-AEB23C8BBE71}" type="slidenum">
              <a:rPr lang="en-US" smtClean="0"/>
              <a:t>‹#›</a:t>
            </a:fld>
            <a:endParaRPr lang="en-US" dirty="0"/>
          </a:p>
        </p:txBody>
      </p:sp>
    </p:spTree>
    <p:extLst>
      <p:ext uri="{BB962C8B-B14F-4D97-AF65-F5344CB8AC3E}">
        <p14:creationId xmlns:p14="http://schemas.microsoft.com/office/powerpoint/2010/main" val="4129806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 Title BLUE">
    <p:bg>
      <p:bgPr>
        <a:solidFill>
          <a:schemeClr val="tx2"/>
        </a:solidFill>
        <a:effectLst/>
      </p:bgPr>
    </p:bg>
    <p:spTree>
      <p:nvGrpSpPr>
        <p:cNvPr id="1" name=""/>
        <p:cNvGrpSpPr/>
        <p:nvPr/>
      </p:nvGrpSpPr>
      <p:grpSpPr>
        <a:xfrm>
          <a:off x="0" y="0"/>
          <a:ext cx="0" cy="0"/>
          <a:chOff x="0" y="0"/>
          <a:chExt cx="0" cy="0"/>
        </a:xfrm>
      </p:grpSpPr>
      <p:grpSp>
        <p:nvGrpSpPr>
          <p:cNvPr id="43" name="Group 42"/>
          <p:cNvGrpSpPr/>
          <p:nvPr/>
        </p:nvGrpSpPr>
        <p:grpSpPr>
          <a:xfrm>
            <a:off x="1067309" y="2571068"/>
            <a:ext cx="2692995" cy="524301"/>
            <a:chOff x="382588" y="4784726"/>
            <a:chExt cx="896938" cy="174625"/>
          </a:xfrm>
          <a:solidFill>
            <a:schemeClr val="bg1"/>
          </a:solidFill>
        </p:grpSpPr>
        <p:sp>
          <p:nvSpPr>
            <p:cNvPr id="44"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45"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46"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47"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48"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49"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50"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53"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grpSp>
      <p:cxnSp>
        <p:nvCxnSpPr>
          <p:cNvPr id="57" name="Straight Connector 56"/>
          <p:cNvCxnSpPr/>
          <p:nvPr/>
        </p:nvCxnSpPr>
        <p:spPr>
          <a:xfrm>
            <a:off x="1054607" y="3401855"/>
            <a:ext cx="731687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47987" y="6335487"/>
            <a:ext cx="1287960" cy="3265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4" name="Title 1"/>
          <p:cNvSpPr>
            <a:spLocks noGrp="1"/>
          </p:cNvSpPr>
          <p:nvPr>
            <p:ph type="ctrTitle"/>
          </p:nvPr>
        </p:nvSpPr>
        <p:spPr>
          <a:xfrm>
            <a:off x="942392" y="3517795"/>
            <a:ext cx="7457347" cy="1852104"/>
          </a:xfrm>
        </p:spPr>
        <p:txBody>
          <a:bodyPr anchor="t" anchorCtr="0">
            <a:noAutofit/>
          </a:bodyPr>
          <a:lstStyle>
            <a:lvl1pPr algn="l">
              <a:lnSpc>
                <a:spcPct val="100000"/>
              </a:lnSpc>
              <a:defRPr sz="3200" b="0" i="0">
                <a:solidFill>
                  <a:schemeClr val="bg1"/>
                </a:solidFill>
                <a:latin typeface="Roboto Light" charset="0"/>
              </a:defRPr>
            </a:lvl1pPr>
          </a:lstStyle>
          <a:p>
            <a:r>
              <a:rPr lang="en-US"/>
              <a:t>Click to edit Master title style</a:t>
            </a:r>
            <a:endParaRPr lang="en-US" dirty="0"/>
          </a:p>
        </p:txBody>
      </p:sp>
    </p:spTree>
    <p:extLst>
      <p:ext uri="{BB962C8B-B14F-4D97-AF65-F5344CB8AC3E}">
        <p14:creationId xmlns:p14="http://schemas.microsoft.com/office/powerpoint/2010/main" val="238598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 Main Black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9512" y="1435101"/>
            <a:ext cx="11316507" cy="47625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365857" y="628493"/>
            <a:ext cx="11316508" cy="606419"/>
          </a:xfrm>
        </p:spPr>
        <p:txBody>
          <a:bodyPr/>
          <a:lstStyle>
            <a:lvl1pPr algn="ctr">
              <a:defRPr sz="36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202822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 Two Column">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379512" y="1447801"/>
            <a:ext cx="5487829" cy="4678367"/>
          </a:xfrm>
        </p:spPr>
        <p:txBody>
          <a:bodyPr>
            <a:noAutofit/>
          </a:bodyPr>
          <a:lstStyle>
            <a:lvl1pPr>
              <a:buClr>
                <a:schemeClr val="tx1"/>
              </a:buClr>
              <a:defRPr sz="2400"/>
            </a:lvl1pPr>
            <a:lvl2pPr>
              <a:buClr>
                <a:schemeClr val="tx1"/>
              </a:buClr>
              <a:defRPr sz="2400"/>
            </a:lvl2pPr>
            <a:lvl3pPr>
              <a:buClr>
                <a:schemeClr val="tx1"/>
              </a:buClr>
              <a:defRPr sz="2400"/>
            </a:lvl3pPr>
            <a:lvl4pPr>
              <a:buClr>
                <a:schemeClr val="tx1"/>
              </a:buClr>
              <a:defRPr sz="2400"/>
            </a:lvl4pPr>
            <a:lvl5pPr>
              <a:buClr>
                <a:schemeClr val="tx1"/>
              </a:buCl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2"/>
          </p:nvPr>
        </p:nvSpPr>
        <p:spPr>
          <a:xfrm>
            <a:off x="6208190" y="1447801"/>
            <a:ext cx="5487829" cy="4678367"/>
          </a:xfrm>
        </p:spPr>
        <p:txBody>
          <a:bodyPr>
            <a:no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365857" y="628493"/>
            <a:ext cx="11316508" cy="606419"/>
          </a:xfrm>
        </p:spPr>
        <p:txBody>
          <a:bodyPr/>
          <a:lstStyle>
            <a:lvl1pPr algn="ct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361507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 Three Column">
    <p:bg>
      <p:bgPr>
        <a:solidFill>
          <a:schemeClr val="bg1"/>
        </a:solidFill>
        <a:effectLst/>
      </p:bgPr>
    </p:bg>
    <p:spTree>
      <p:nvGrpSpPr>
        <p:cNvPr id="1" name=""/>
        <p:cNvGrpSpPr/>
        <p:nvPr/>
      </p:nvGrpSpPr>
      <p:grpSpPr>
        <a:xfrm>
          <a:off x="0" y="0"/>
          <a:ext cx="0" cy="0"/>
          <a:chOff x="0" y="0"/>
          <a:chExt cx="0" cy="0"/>
        </a:xfrm>
      </p:grpSpPr>
      <p:sp>
        <p:nvSpPr>
          <p:cNvPr id="4" name="Picture Placeholder 16"/>
          <p:cNvSpPr>
            <a:spLocks noGrp="1"/>
          </p:cNvSpPr>
          <p:nvPr>
            <p:ph type="pic" sz="quarter" idx="19"/>
          </p:nvPr>
        </p:nvSpPr>
        <p:spPr>
          <a:xfrm>
            <a:off x="622334" y="1832219"/>
            <a:ext cx="3473777" cy="2590799"/>
          </a:xfrm>
          <a:ln>
            <a:noFill/>
          </a:ln>
        </p:spPr>
        <p:txBody>
          <a:bodyPr/>
          <a:lstStyle/>
          <a:p>
            <a:r>
              <a:rPr lang="en-US" dirty="0"/>
              <a:t>Drag picture to placeholder or click icon to add</a:t>
            </a:r>
          </a:p>
        </p:txBody>
      </p:sp>
      <p:sp>
        <p:nvSpPr>
          <p:cNvPr id="7" name="Picture Placeholder 16"/>
          <p:cNvSpPr>
            <a:spLocks noGrp="1"/>
          </p:cNvSpPr>
          <p:nvPr>
            <p:ph type="pic" sz="quarter" idx="20"/>
          </p:nvPr>
        </p:nvSpPr>
        <p:spPr>
          <a:xfrm>
            <a:off x="4352288" y="1832219"/>
            <a:ext cx="3473777" cy="2590799"/>
          </a:xfrm>
        </p:spPr>
        <p:txBody>
          <a:bodyPr/>
          <a:lstStyle/>
          <a:p>
            <a:r>
              <a:rPr lang="en-US" dirty="0"/>
              <a:t>Drag picture to placeholder or click icon to add</a:t>
            </a:r>
          </a:p>
        </p:txBody>
      </p:sp>
      <p:sp>
        <p:nvSpPr>
          <p:cNvPr id="10" name="Picture Placeholder 16"/>
          <p:cNvSpPr>
            <a:spLocks noGrp="1"/>
          </p:cNvSpPr>
          <p:nvPr>
            <p:ph type="pic" sz="quarter" idx="21"/>
          </p:nvPr>
        </p:nvSpPr>
        <p:spPr>
          <a:xfrm>
            <a:off x="8081616" y="1832219"/>
            <a:ext cx="3473777" cy="2590799"/>
          </a:xfrm>
        </p:spPr>
        <p:txBody>
          <a:bodyPr/>
          <a:lstStyle/>
          <a:p>
            <a:r>
              <a:rPr lang="en-US" dirty="0"/>
              <a:t>Drag picture to placeholder or click icon to add</a:t>
            </a:r>
          </a:p>
        </p:txBody>
      </p:sp>
      <p:sp>
        <p:nvSpPr>
          <p:cNvPr id="65" name="Text Placeholder 64"/>
          <p:cNvSpPr>
            <a:spLocks noGrp="1"/>
          </p:cNvSpPr>
          <p:nvPr>
            <p:ph type="body" sz="quarter" idx="22"/>
          </p:nvPr>
        </p:nvSpPr>
        <p:spPr>
          <a:xfrm>
            <a:off x="622333" y="4562568"/>
            <a:ext cx="3479396" cy="1136560"/>
          </a:xfrm>
        </p:spPr>
        <p:txBody>
          <a:bodyPr/>
          <a:lstStyle>
            <a:lvl1pPr marL="0" indent="0" algn="l">
              <a:lnSpc>
                <a:spcPct val="100000"/>
              </a:lnSpc>
              <a:buNone/>
              <a:defRPr sz="1600" baseline="0"/>
            </a:lvl1pPr>
            <a:lvl2pPr marL="288918" indent="0">
              <a:lnSpc>
                <a:spcPts val="1000"/>
              </a:lnSpc>
              <a:buNone/>
              <a:defRPr sz="1100"/>
            </a:lvl2pPr>
            <a:lvl3pPr>
              <a:defRPr sz="1100"/>
            </a:lvl3pPr>
            <a:lvl4pPr>
              <a:defRPr sz="1100"/>
            </a:lvl4pPr>
            <a:lvl5pPr>
              <a:defRPr sz="1100"/>
            </a:lvl5pPr>
          </a:lstStyle>
          <a:p>
            <a:pPr lvl="0"/>
            <a:r>
              <a:rPr lang="en-US"/>
              <a:t>Click to edit Master text styles</a:t>
            </a:r>
          </a:p>
        </p:txBody>
      </p:sp>
      <p:sp>
        <p:nvSpPr>
          <p:cNvPr id="62" name="Text Placeholder 64"/>
          <p:cNvSpPr>
            <a:spLocks noGrp="1"/>
          </p:cNvSpPr>
          <p:nvPr>
            <p:ph type="body" sz="quarter" idx="23"/>
          </p:nvPr>
        </p:nvSpPr>
        <p:spPr>
          <a:xfrm>
            <a:off x="4352287" y="4562568"/>
            <a:ext cx="3479396" cy="1136560"/>
          </a:xfrm>
        </p:spPr>
        <p:txBody>
          <a:bodyPr/>
          <a:lstStyle>
            <a:lvl1pPr marL="0" indent="0" algn="l">
              <a:lnSpc>
                <a:spcPct val="100000"/>
              </a:lnSpc>
              <a:buNone/>
              <a:defRPr sz="1600" baseline="0"/>
            </a:lvl1pPr>
            <a:lvl2pPr marL="288918" indent="0">
              <a:lnSpc>
                <a:spcPts val="1000"/>
              </a:lnSpc>
              <a:buNone/>
              <a:defRPr sz="1100"/>
            </a:lvl2pPr>
            <a:lvl3pPr>
              <a:defRPr sz="1100"/>
            </a:lvl3pPr>
            <a:lvl4pPr>
              <a:defRPr sz="1100"/>
            </a:lvl4pPr>
            <a:lvl5pPr>
              <a:defRPr sz="1100"/>
            </a:lvl5pPr>
          </a:lstStyle>
          <a:p>
            <a:pPr lvl="0"/>
            <a:r>
              <a:rPr lang="en-US"/>
              <a:t>Click to edit Master text styles</a:t>
            </a:r>
          </a:p>
        </p:txBody>
      </p:sp>
      <p:sp>
        <p:nvSpPr>
          <p:cNvPr id="63" name="Text Placeholder 64"/>
          <p:cNvSpPr>
            <a:spLocks noGrp="1"/>
          </p:cNvSpPr>
          <p:nvPr>
            <p:ph type="body" sz="quarter" idx="24"/>
          </p:nvPr>
        </p:nvSpPr>
        <p:spPr>
          <a:xfrm>
            <a:off x="8081615" y="4562568"/>
            <a:ext cx="3479396" cy="1136560"/>
          </a:xfrm>
        </p:spPr>
        <p:txBody>
          <a:bodyPr/>
          <a:lstStyle>
            <a:lvl1pPr marL="0" indent="0" algn="l">
              <a:lnSpc>
                <a:spcPct val="100000"/>
              </a:lnSpc>
              <a:buNone/>
              <a:defRPr sz="1600" baseline="0"/>
            </a:lvl1pPr>
            <a:lvl2pPr marL="288918" indent="0">
              <a:lnSpc>
                <a:spcPts val="1000"/>
              </a:lnSpc>
              <a:buNone/>
              <a:defRPr sz="1100"/>
            </a:lvl2pPr>
            <a:lvl3pPr>
              <a:defRPr sz="1100"/>
            </a:lvl3pPr>
            <a:lvl4pPr>
              <a:defRPr sz="1100"/>
            </a:lvl4pPr>
            <a:lvl5pPr>
              <a:defRPr sz="1100"/>
            </a:lvl5pPr>
          </a:lstStyle>
          <a:p>
            <a:pPr lvl="0"/>
            <a:r>
              <a:rPr lang="en-US"/>
              <a:t>Click to edit Master text styles</a:t>
            </a:r>
          </a:p>
        </p:txBody>
      </p:sp>
      <p:sp>
        <p:nvSpPr>
          <p:cNvPr id="9" name="Title 1"/>
          <p:cNvSpPr>
            <a:spLocks noGrp="1"/>
          </p:cNvSpPr>
          <p:nvPr>
            <p:ph type="title"/>
          </p:nvPr>
        </p:nvSpPr>
        <p:spPr>
          <a:xfrm>
            <a:off x="365857" y="628493"/>
            <a:ext cx="11316508" cy="606419"/>
          </a:xfrm>
        </p:spPr>
        <p:txBody>
          <a:bodyPr/>
          <a:lstStyle>
            <a:lvl1pPr algn="ct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734990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 Value Driver Success">
    <p:bg>
      <p:bgPr>
        <a:solidFill>
          <a:schemeClr val="tx1"/>
        </a:solidFill>
        <a:effectLst/>
      </p:bgPr>
    </p:bg>
    <p:spTree>
      <p:nvGrpSpPr>
        <p:cNvPr id="1" name=""/>
        <p:cNvGrpSpPr/>
        <p:nvPr/>
      </p:nvGrpSpPr>
      <p:grpSpPr>
        <a:xfrm>
          <a:off x="0" y="0"/>
          <a:ext cx="0" cy="0"/>
          <a:chOff x="0" y="0"/>
          <a:chExt cx="0" cy="0"/>
        </a:xfrm>
      </p:grpSpPr>
      <p:sp>
        <p:nvSpPr>
          <p:cNvPr id="4" name="Picture Placeholder 16"/>
          <p:cNvSpPr>
            <a:spLocks noGrp="1"/>
          </p:cNvSpPr>
          <p:nvPr>
            <p:ph type="pic" sz="quarter" idx="19"/>
          </p:nvPr>
        </p:nvSpPr>
        <p:spPr>
          <a:xfrm>
            <a:off x="622958" y="2067894"/>
            <a:ext cx="3473777" cy="2590799"/>
          </a:xfrm>
          <a:ln>
            <a:noFill/>
          </a:ln>
        </p:spPr>
        <p:txBody>
          <a:bodyPr/>
          <a:lstStyle/>
          <a:p>
            <a:r>
              <a:rPr lang="en-US" dirty="0"/>
              <a:t>Drag picture to placeholder or click icon to add</a:t>
            </a:r>
          </a:p>
        </p:txBody>
      </p:sp>
      <p:sp>
        <p:nvSpPr>
          <p:cNvPr id="5" name="Rectangle 4"/>
          <p:cNvSpPr/>
          <p:nvPr userDrawn="1"/>
        </p:nvSpPr>
        <p:spPr>
          <a:xfrm>
            <a:off x="622958" y="1371931"/>
            <a:ext cx="3475625" cy="70196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6" name="Rectangle 5"/>
          <p:cNvSpPr/>
          <p:nvPr userDrawn="1"/>
        </p:nvSpPr>
        <p:spPr>
          <a:xfrm>
            <a:off x="622958" y="4659417"/>
            <a:ext cx="3475625" cy="1371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7" name="Picture Placeholder 16"/>
          <p:cNvSpPr>
            <a:spLocks noGrp="1"/>
          </p:cNvSpPr>
          <p:nvPr>
            <p:ph type="pic" sz="quarter" idx="20"/>
          </p:nvPr>
        </p:nvSpPr>
        <p:spPr>
          <a:xfrm>
            <a:off x="4352288" y="2067894"/>
            <a:ext cx="3473777" cy="2590799"/>
          </a:xfrm>
        </p:spPr>
        <p:txBody>
          <a:bodyPr/>
          <a:lstStyle/>
          <a:p>
            <a:r>
              <a:rPr lang="en-US" dirty="0"/>
              <a:t>Drag picture to placeholder or click icon to add</a:t>
            </a:r>
          </a:p>
        </p:txBody>
      </p:sp>
      <p:sp>
        <p:nvSpPr>
          <p:cNvPr id="8" name="Rectangle 7"/>
          <p:cNvSpPr/>
          <p:nvPr userDrawn="1"/>
        </p:nvSpPr>
        <p:spPr>
          <a:xfrm>
            <a:off x="4352288" y="1371931"/>
            <a:ext cx="3475625" cy="70196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9" name="Rectangle 8"/>
          <p:cNvSpPr/>
          <p:nvPr userDrawn="1"/>
        </p:nvSpPr>
        <p:spPr>
          <a:xfrm>
            <a:off x="4352288" y="4659417"/>
            <a:ext cx="3475625" cy="1371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0" name="Picture Placeholder 16"/>
          <p:cNvSpPr>
            <a:spLocks noGrp="1"/>
          </p:cNvSpPr>
          <p:nvPr>
            <p:ph type="pic" sz="quarter" idx="21"/>
          </p:nvPr>
        </p:nvSpPr>
        <p:spPr>
          <a:xfrm>
            <a:off x="8081616" y="2067894"/>
            <a:ext cx="3473777" cy="2590799"/>
          </a:xfrm>
        </p:spPr>
        <p:txBody>
          <a:bodyPr/>
          <a:lstStyle/>
          <a:p>
            <a:r>
              <a:rPr lang="en-US" dirty="0"/>
              <a:t>Drag picture to placeholder or click icon to add</a:t>
            </a:r>
          </a:p>
        </p:txBody>
      </p:sp>
      <p:sp>
        <p:nvSpPr>
          <p:cNvPr id="11" name="Rectangle 10"/>
          <p:cNvSpPr/>
          <p:nvPr userDrawn="1"/>
        </p:nvSpPr>
        <p:spPr>
          <a:xfrm>
            <a:off x="8081616" y="1371931"/>
            <a:ext cx="3475625" cy="70196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2" name="Rectangle 11"/>
          <p:cNvSpPr/>
          <p:nvPr userDrawn="1"/>
        </p:nvSpPr>
        <p:spPr>
          <a:xfrm>
            <a:off x="8081616" y="4659417"/>
            <a:ext cx="3475625" cy="1371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grpSp>
        <p:nvGrpSpPr>
          <p:cNvPr id="13" name="Group 12"/>
          <p:cNvGrpSpPr/>
          <p:nvPr userDrawn="1"/>
        </p:nvGrpSpPr>
        <p:grpSpPr>
          <a:xfrm>
            <a:off x="510119" y="6385631"/>
            <a:ext cx="1165131" cy="226840"/>
            <a:chOff x="382588" y="4784726"/>
            <a:chExt cx="896938" cy="174625"/>
          </a:xfrm>
          <a:solidFill>
            <a:schemeClr val="bg1"/>
          </a:solidFill>
        </p:grpSpPr>
        <p:sp>
          <p:nvSpPr>
            <p:cNvPr id="14"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15"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16"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17"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18"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19"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20"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21"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grpSp>
      <p:sp>
        <p:nvSpPr>
          <p:cNvPr id="28" name="TextBox 27"/>
          <p:cNvSpPr txBox="1"/>
          <p:nvPr userDrawn="1"/>
        </p:nvSpPr>
        <p:spPr>
          <a:xfrm>
            <a:off x="1425725" y="1628137"/>
            <a:ext cx="2471323" cy="227755"/>
          </a:xfrm>
          <a:prstGeom prst="rect">
            <a:avLst/>
          </a:prstGeom>
          <a:noFill/>
          <a:effectLst>
            <a:glow rad="228600">
              <a:schemeClr val="accent5">
                <a:satMod val="175000"/>
                <a:alpha val="40000"/>
              </a:schemeClr>
            </a:glow>
          </a:effectLst>
        </p:spPr>
        <p:txBody>
          <a:bodyPr wrap="square" rtlCol="0">
            <a:spAutoFit/>
          </a:bodyPr>
          <a:lstStyle/>
          <a:p>
            <a:pPr>
              <a:lnSpc>
                <a:spcPct val="80000"/>
              </a:lnSpc>
            </a:pPr>
            <a:r>
              <a:rPr lang="en-US" sz="1100" dirty="0">
                <a:solidFill>
                  <a:srgbClr val="FFFFFF"/>
                </a:solidFill>
                <a:latin typeface="Helvetica Neue Light"/>
                <a:cs typeface="Helvetica Neue Light"/>
              </a:rPr>
              <a:t>DRIVE CUSTOMER INSIGHTS</a:t>
            </a:r>
          </a:p>
        </p:txBody>
      </p:sp>
      <p:sp>
        <p:nvSpPr>
          <p:cNvPr id="31" name="TextBox 30"/>
          <p:cNvSpPr txBox="1"/>
          <p:nvPr userDrawn="1"/>
        </p:nvSpPr>
        <p:spPr>
          <a:xfrm>
            <a:off x="4955560" y="1628137"/>
            <a:ext cx="2727761" cy="363176"/>
          </a:xfrm>
          <a:prstGeom prst="rect">
            <a:avLst/>
          </a:prstGeom>
          <a:noFill/>
          <a:effectLst>
            <a:glow rad="228600">
              <a:schemeClr val="accent5">
                <a:satMod val="175000"/>
                <a:alpha val="40000"/>
              </a:schemeClr>
            </a:glow>
          </a:effectLst>
        </p:spPr>
        <p:txBody>
          <a:bodyPr wrap="square" rtlCol="0">
            <a:spAutoFit/>
          </a:bodyPr>
          <a:lstStyle/>
          <a:p>
            <a:pPr>
              <a:lnSpc>
                <a:spcPct val="80000"/>
              </a:lnSpc>
            </a:pPr>
            <a:r>
              <a:rPr lang="en-US" sz="1100" dirty="0">
                <a:solidFill>
                  <a:srgbClr val="FFFFFF"/>
                </a:solidFill>
                <a:latin typeface="Helvetica Neue Light"/>
                <a:cs typeface="Helvetica Neue Light"/>
              </a:rPr>
              <a:t>CONNECT PRODUCTS &amp; SERVICES (IoT)</a:t>
            </a:r>
          </a:p>
        </p:txBody>
      </p:sp>
      <p:sp>
        <p:nvSpPr>
          <p:cNvPr id="33" name="TextBox 32"/>
          <p:cNvSpPr txBox="1"/>
          <p:nvPr userDrawn="1"/>
        </p:nvSpPr>
        <p:spPr>
          <a:xfrm>
            <a:off x="9263579" y="1628137"/>
            <a:ext cx="1572344" cy="227755"/>
          </a:xfrm>
          <a:prstGeom prst="rect">
            <a:avLst/>
          </a:prstGeom>
          <a:noFill/>
          <a:effectLst>
            <a:glow rad="228600">
              <a:schemeClr val="accent5">
                <a:satMod val="175000"/>
                <a:alpha val="40000"/>
              </a:schemeClr>
            </a:glow>
          </a:effectLst>
        </p:spPr>
        <p:txBody>
          <a:bodyPr wrap="square" rtlCol="0">
            <a:spAutoFit/>
          </a:bodyPr>
          <a:lstStyle/>
          <a:p>
            <a:pPr>
              <a:lnSpc>
                <a:spcPct val="80000"/>
              </a:lnSpc>
            </a:pPr>
            <a:r>
              <a:rPr lang="en-US" sz="1100" dirty="0">
                <a:solidFill>
                  <a:srgbClr val="FFFFFF"/>
                </a:solidFill>
                <a:latin typeface="Helvetica Neue Light"/>
                <a:cs typeface="Helvetica Neue Light"/>
              </a:rPr>
              <a:t>PROTECT BUSINESS</a:t>
            </a:r>
          </a:p>
        </p:txBody>
      </p:sp>
      <p:grpSp>
        <p:nvGrpSpPr>
          <p:cNvPr id="34" name="Group 9"/>
          <p:cNvGrpSpPr>
            <a:grpSpLocks/>
          </p:cNvGrpSpPr>
          <p:nvPr userDrawn="1"/>
        </p:nvGrpSpPr>
        <p:grpSpPr bwMode="auto">
          <a:xfrm>
            <a:off x="4583080" y="1511078"/>
            <a:ext cx="363757" cy="363167"/>
            <a:chOff x="6596063" y="1782763"/>
            <a:chExt cx="1165225" cy="1163637"/>
          </a:xfrm>
        </p:grpSpPr>
        <p:sp>
          <p:nvSpPr>
            <p:cNvPr id="35" name="Freeform 88"/>
            <p:cNvSpPr>
              <a:spLocks noChangeArrowheads="1"/>
            </p:cNvSpPr>
            <p:nvPr/>
          </p:nvSpPr>
          <p:spPr bwMode="auto">
            <a:xfrm>
              <a:off x="7048500" y="2093913"/>
              <a:ext cx="412750" cy="401637"/>
            </a:xfrm>
            <a:custGeom>
              <a:avLst/>
              <a:gdLst>
                <a:gd name="T0" fmla="*/ 1144 w 1145"/>
                <a:gd name="T1" fmla="*/ 557 h 1116"/>
                <a:gd name="T2" fmla="*/ 1144 w 1145"/>
                <a:gd name="T3" fmla="*/ 557 h 1116"/>
                <a:gd name="T4" fmla="*/ 586 w 1145"/>
                <a:gd name="T5" fmla="*/ 1115 h 1116"/>
                <a:gd name="T6" fmla="*/ 0 w 1145"/>
                <a:gd name="T7" fmla="*/ 557 h 1116"/>
                <a:gd name="T8" fmla="*/ 586 w 1145"/>
                <a:gd name="T9" fmla="*/ 0 h 1116"/>
                <a:gd name="T10" fmla="*/ 1144 w 1145"/>
                <a:gd name="T11" fmla="*/ 557 h 1116"/>
              </a:gdLst>
              <a:ahLst/>
              <a:cxnLst>
                <a:cxn ang="0">
                  <a:pos x="T0" y="T1"/>
                </a:cxn>
                <a:cxn ang="0">
                  <a:pos x="T2" y="T3"/>
                </a:cxn>
                <a:cxn ang="0">
                  <a:pos x="T4" y="T5"/>
                </a:cxn>
                <a:cxn ang="0">
                  <a:pos x="T6" y="T7"/>
                </a:cxn>
                <a:cxn ang="0">
                  <a:pos x="T8" y="T9"/>
                </a:cxn>
                <a:cxn ang="0">
                  <a:pos x="T10" y="T11"/>
                </a:cxn>
              </a:cxnLst>
              <a:rect l="0" t="0" r="r" b="b"/>
              <a:pathLst>
                <a:path w="1145" h="1116">
                  <a:moveTo>
                    <a:pt x="1144" y="557"/>
                  </a:moveTo>
                  <a:lnTo>
                    <a:pt x="1144" y="557"/>
                  </a:lnTo>
                  <a:cubicBezTo>
                    <a:pt x="1144" y="864"/>
                    <a:pt x="892" y="1115"/>
                    <a:pt x="586" y="1115"/>
                  </a:cubicBezTo>
                  <a:cubicBezTo>
                    <a:pt x="279" y="1115"/>
                    <a:pt x="0" y="864"/>
                    <a:pt x="0" y="557"/>
                  </a:cubicBezTo>
                  <a:cubicBezTo>
                    <a:pt x="0" y="250"/>
                    <a:pt x="279" y="0"/>
                    <a:pt x="586" y="0"/>
                  </a:cubicBezTo>
                  <a:cubicBezTo>
                    <a:pt x="892" y="0"/>
                    <a:pt x="1144" y="250"/>
                    <a:pt x="1144" y="557"/>
                  </a:cubicBezTo>
                </a:path>
              </a:pathLst>
            </a:custGeom>
            <a:noFill/>
            <a:ln w="127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36" name="Freeform 89"/>
            <p:cNvSpPr>
              <a:spLocks noChangeArrowheads="1"/>
            </p:cNvSpPr>
            <p:nvPr/>
          </p:nvSpPr>
          <p:spPr bwMode="auto">
            <a:xfrm>
              <a:off x="6596063" y="1962150"/>
              <a:ext cx="150812" cy="150813"/>
            </a:xfrm>
            <a:custGeom>
              <a:avLst/>
              <a:gdLst>
                <a:gd name="T0" fmla="*/ 419 w 420"/>
                <a:gd name="T1" fmla="*/ 223 h 419"/>
                <a:gd name="T2" fmla="*/ 419 w 420"/>
                <a:gd name="T3" fmla="*/ 223 h 419"/>
                <a:gd name="T4" fmla="*/ 223 w 420"/>
                <a:gd name="T5" fmla="*/ 418 h 419"/>
                <a:gd name="T6" fmla="*/ 0 w 420"/>
                <a:gd name="T7" fmla="*/ 223 h 419"/>
                <a:gd name="T8" fmla="*/ 223 w 420"/>
                <a:gd name="T9" fmla="*/ 0 h 419"/>
                <a:gd name="T10" fmla="*/ 419 w 420"/>
                <a:gd name="T11" fmla="*/ 223 h 419"/>
              </a:gdLst>
              <a:ahLst/>
              <a:cxnLst>
                <a:cxn ang="0">
                  <a:pos x="T0" y="T1"/>
                </a:cxn>
                <a:cxn ang="0">
                  <a:pos x="T2" y="T3"/>
                </a:cxn>
                <a:cxn ang="0">
                  <a:pos x="T4" y="T5"/>
                </a:cxn>
                <a:cxn ang="0">
                  <a:pos x="T6" y="T7"/>
                </a:cxn>
                <a:cxn ang="0">
                  <a:pos x="T8" y="T9"/>
                </a:cxn>
                <a:cxn ang="0">
                  <a:pos x="T10" y="T11"/>
                </a:cxn>
              </a:cxnLst>
              <a:rect l="0" t="0" r="r" b="b"/>
              <a:pathLst>
                <a:path w="420" h="419">
                  <a:moveTo>
                    <a:pt x="419" y="223"/>
                  </a:moveTo>
                  <a:lnTo>
                    <a:pt x="419" y="223"/>
                  </a:lnTo>
                  <a:cubicBezTo>
                    <a:pt x="419" y="335"/>
                    <a:pt x="335" y="418"/>
                    <a:pt x="223" y="418"/>
                  </a:cubicBezTo>
                  <a:cubicBezTo>
                    <a:pt x="112" y="418"/>
                    <a:pt x="0" y="335"/>
                    <a:pt x="0" y="223"/>
                  </a:cubicBezTo>
                  <a:cubicBezTo>
                    <a:pt x="0" y="83"/>
                    <a:pt x="112" y="0"/>
                    <a:pt x="223" y="0"/>
                  </a:cubicBezTo>
                  <a:cubicBezTo>
                    <a:pt x="335" y="0"/>
                    <a:pt x="419" y="83"/>
                    <a:pt x="419" y="223"/>
                  </a:cubicBezTo>
                </a:path>
              </a:pathLst>
            </a:custGeom>
            <a:noFill/>
            <a:ln w="127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37" name="Freeform 90"/>
            <p:cNvSpPr>
              <a:spLocks noChangeArrowheads="1"/>
            </p:cNvSpPr>
            <p:nvPr/>
          </p:nvSpPr>
          <p:spPr bwMode="auto">
            <a:xfrm>
              <a:off x="7610475" y="1782763"/>
              <a:ext cx="150813" cy="150812"/>
            </a:xfrm>
            <a:custGeom>
              <a:avLst/>
              <a:gdLst>
                <a:gd name="T0" fmla="*/ 418 w 419"/>
                <a:gd name="T1" fmla="*/ 223 h 419"/>
                <a:gd name="T2" fmla="*/ 418 w 419"/>
                <a:gd name="T3" fmla="*/ 223 h 419"/>
                <a:gd name="T4" fmla="*/ 223 w 419"/>
                <a:gd name="T5" fmla="*/ 418 h 419"/>
                <a:gd name="T6" fmla="*/ 0 w 419"/>
                <a:gd name="T7" fmla="*/ 223 h 419"/>
                <a:gd name="T8" fmla="*/ 223 w 419"/>
                <a:gd name="T9" fmla="*/ 0 h 419"/>
                <a:gd name="T10" fmla="*/ 418 w 419"/>
                <a:gd name="T11" fmla="*/ 223 h 419"/>
              </a:gdLst>
              <a:ahLst/>
              <a:cxnLst>
                <a:cxn ang="0">
                  <a:pos x="T0" y="T1"/>
                </a:cxn>
                <a:cxn ang="0">
                  <a:pos x="T2" y="T3"/>
                </a:cxn>
                <a:cxn ang="0">
                  <a:pos x="T4" y="T5"/>
                </a:cxn>
                <a:cxn ang="0">
                  <a:pos x="T6" y="T7"/>
                </a:cxn>
                <a:cxn ang="0">
                  <a:pos x="T8" y="T9"/>
                </a:cxn>
                <a:cxn ang="0">
                  <a:pos x="T10" y="T11"/>
                </a:cxn>
              </a:cxnLst>
              <a:rect l="0" t="0" r="r" b="b"/>
              <a:pathLst>
                <a:path w="419" h="419">
                  <a:moveTo>
                    <a:pt x="418" y="223"/>
                  </a:moveTo>
                  <a:lnTo>
                    <a:pt x="418" y="223"/>
                  </a:lnTo>
                  <a:cubicBezTo>
                    <a:pt x="418" y="335"/>
                    <a:pt x="334" y="418"/>
                    <a:pt x="223" y="418"/>
                  </a:cubicBezTo>
                  <a:cubicBezTo>
                    <a:pt x="84" y="418"/>
                    <a:pt x="0" y="335"/>
                    <a:pt x="0" y="223"/>
                  </a:cubicBezTo>
                  <a:cubicBezTo>
                    <a:pt x="0" y="111"/>
                    <a:pt x="84" y="0"/>
                    <a:pt x="223" y="0"/>
                  </a:cubicBezTo>
                  <a:cubicBezTo>
                    <a:pt x="334" y="0"/>
                    <a:pt x="418" y="111"/>
                    <a:pt x="418" y="223"/>
                  </a:cubicBezTo>
                </a:path>
              </a:pathLst>
            </a:custGeom>
            <a:noFill/>
            <a:ln w="127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38" name="Freeform 91"/>
            <p:cNvSpPr>
              <a:spLocks noChangeArrowheads="1"/>
            </p:cNvSpPr>
            <p:nvPr/>
          </p:nvSpPr>
          <p:spPr bwMode="auto">
            <a:xfrm>
              <a:off x="6596063" y="2795588"/>
              <a:ext cx="150812" cy="150812"/>
            </a:xfrm>
            <a:custGeom>
              <a:avLst/>
              <a:gdLst>
                <a:gd name="T0" fmla="*/ 419 w 420"/>
                <a:gd name="T1" fmla="*/ 223 h 420"/>
                <a:gd name="T2" fmla="*/ 419 w 420"/>
                <a:gd name="T3" fmla="*/ 223 h 420"/>
                <a:gd name="T4" fmla="*/ 223 w 420"/>
                <a:gd name="T5" fmla="*/ 419 h 420"/>
                <a:gd name="T6" fmla="*/ 0 w 420"/>
                <a:gd name="T7" fmla="*/ 223 h 420"/>
                <a:gd name="T8" fmla="*/ 223 w 420"/>
                <a:gd name="T9" fmla="*/ 0 h 420"/>
                <a:gd name="T10" fmla="*/ 419 w 420"/>
                <a:gd name="T11" fmla="*/ 223 h 420"/>
              </a:gdLst>
              <a:ahLst/>
              <a:cxnLst>
                <a:cxn ang="0">
                  <a:pos x="T0" y="T1"/>
                </a:cxn>
                <a:cxn ang="0">
                  <a:pos x="T2" y="T3"/>
                </a:cxn>
                <a:cxn ang="0">
                  <a:pos x="T4" y="T5"/>
                </a:cxn>
                <a:cxn ang="0">
                  <a:pos x="T6" y="T7"/>
                </a:cxn>
                <a:cxn ang="0">
                  <a:pos x="T8" y="T9"/>
                </a:cxn>
                <a:cxn ang="0">
                  <a:pos x="T10" y="T11"/>
                </a:cxn>
              </a:cxnLst>
              <a:rect l="0" t="0" r="r" b="b"/>
              <a:pathLst>
                <a:path w="420" h="420">
                  <a:moveTo>
                    <a:pt x="419" y="223"/>
                  </a:moveTo>
                  <a:lnTo>
                    <a:pt x="419" y="223"/>
                  </a:lnTo>
                  <a:cubicBezTo>
                    <a:pt x="419" y="335"/>
                    <a:pt x="335" y="419"/>
                    <a:pt x="223" y="419"/>
                  </a:cubicBezTo>
                  <a:cubicBezTo>
                    <a:pt x="112" y="419"/>
                    <a:pt x="0" y="335"/>
                    <a:pt x="0" y="223"/>
                  </a:cubicBezTo>
                  <a:cubicBezTo>
                    <a:pt x="0" y="112"/>
                    <a:pt x="112" y="0"/>
                    <a:pt x="223" y="0"/>
                  </a:cubicBezTo>
                  <a:cubicBezTo>
                    <a:pt x="335" y="0"/>
                    <a:pt x="419" y="112"/>
                    <a:pt x="419" y="223"/>
                  </a:cubicBezTo>
                </a:path>
              </a:pathLst>
            </a:custGeom>
            <a:noFill/>
            <a:ln w="127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39" name="Freeform 92"/>
            <p:cNvSpPr>
              <a:spLocks noChangeArrowheads="1"/>
            </p:cNvSpPr>
            <p:nvPr/>
          </p:nvSpPr>
          <p:spPr bwMode="auto">
            <a:xfrm>
              <a:off x="7178675" y="2795588"/>
              <a:ext cx="150813" cy="150812"/>
            </a:xfrm>
            <a:custGeom>
              <a:avLst/>
              <a:gdLst>
                <a:gd name="T0" fmla="*/ 418 w 419"/>
                <a:gd name="T1" fmla="*/ 223 h 420"/>
                <a:gd name="T2" fmla="*/ 418 w 419"/>
                <a:gd name="T3" fmla="*/ 223 h 420"/>
                <a:gd name="T4" fmla="*/ 223 w 419"/>
                <a:gd name="T5" fmla="*/ 419 h 420"/>
                <a:gd name="T6" fmla="*/ 0 w 419"/>
                <a:gd name="T7" fmla="*/ 223 h 420"/>
                <a:gd name="T8" fmla="*/ 223 w 419"/>
                <a:gd name="T9" fmla="*/ 0 h 420"/>
                <a:gd name="T10" fmla="*/ 418 w 419"/>
                <a:gd name="T11" fmla="*/ 223 h 420"/>
              </a:gdLst>
              <a:ahLst/>
              <a:cxnLst>
                <a:cxn ang="0">
                  <a:pos x="T0" y="T1"/>
                </a:cxn>
                <a:cxn ang="0">
                  <a:pos x="T2" y="T3"/>
                </a:cxn>
                <a:cxn ang="0">
                  <a:pos x="T4" y="T5"/>
                </a:cxn>
                <a:cxn ang="0">
                  <a:pos x="T6" y="T7"/>
                </a:cxn>
                <a:cxn ang="0">
                  <a:pos x="T8" y="T9"/>
                </a:cxn>
                <a:cxn ang="0">
                  <a:pos x="T10" y="T11"/>
                </a:cxn>
              </a:cxnLst>
              <a:rect l="0" t="0" r="r" b="b"/>
              <a:pathLst>
                <a:path w="419" h="420">
                  <a:moveTo>
                    <a:pt x="418" y="223"/>
                  </a:moveTo>
                  <a:lnTo>
                    <a:pt x="418" y="223"/>
                  </a:lnTo>
                  <a:cubicBezTo>
                    <a:pt x="418" y="335"/>
                    <a:pt x="335" y="419"/>
                    <a:pt x="223" y="419"/>
                  </a:cubicBezTo>
                  <a:cubicBezTo>
                    <a:pt x="83" y="419"/>
                    <a:pt x="0" y="335"/>
                    <a:pt x="0" y="223"/>
                  </a:cubicBezTo>
                  <a:cubicBezTo>
                    <a:pt x="0" y="112"/>
                    <a:pt x="83" y="0"/>
                    <a:pt x="223" y="0"/>
                  </a:cubicBezTo>
                  <a:cubicBezTo>
                    <a:pt x="335" y="0"/>
                    <a:pt x="418" y="112"/>
                    <a:pt x="418" y="223"/>
                  </a:cubicBezTo>
                </a:path>
              </a:pathLst>
            </a:custGeom>
            <a:noFill/>
            <a:ln w="127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40" name="Line 93"/>
            <p:cNvSpPr>
              <a:spLocks noChangeShapeType="1"/>
            </p:cNvSpPr>
            <p:nvPr/>
          </p:nvSpPr>
          <p:spPr bwMode="auto">
            <a:xfrm flipV="1">
              <a:off x="6726238" y="2432050"/>
              <a:ext cx="381000" cy="385763"/>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1" name="Line 94"/>
            <p:cNvSpPr>
              <a:spLocks noChangeShapeType="1"/>
            </p:cNvSpPr>
            <p:nvPr/>
          </p:nvSpPr>
          <p:spPr bwMode="auto">
            <a:xfrm flipV="1">
              <a:off x="7399338" y="1909763"/>
              <a:ext cx="231775" cy="244475"/>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2" name="Line 95"/>
            <p:cNvSpPr>
              <a:spLocks noChangeShapeType="1"/>
            </p:cNvSpPr>
            <p:nvPr/>
          </p:nvSpPr>
          <p:spPr bwMode="auto">
            <a:xfrm>
              <a:off x="6737350" y="2073275"/>
              <a:ext cx="331788" cy="141288"/>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3" name="Line 96"/>
            <p:cNvSpPr>
              <a:spLocks noChangeShapeType="1"/>
            </p:cNvSpPr>
            <p:nvPr/>
          </p:nvSpPr>
          <p:spPr bwMode="auto">
            <a:xfrm flipH="1" flipV="1">
              <a:off x="7427913" y="2392363"/>
              <a:ext cx="184150" cy="84137"/>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4" name="Line 97"/>
            <p:cNvSpPr>
              <a:spLocks noChangeShapeType="1"/>
            </p:cNvSpPr>
            <p:nvPr/>
          </p:nvSpPr>
          <p:spPr bwMode="auto">
            <a:xfrm flipV="1">
              <a:off x="7259638" y="2492375"/>
              <a:ext cx="1587" cy="304800"/>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5" name="Freeform 98"/>
            <p:cNvSpPr>
              <a:spLocks noChangeArrowheads="1"/>
            </p:cNvSpPr>
            <p:nvPr/>
          </p:nvSpPr>
          <p:spPr bwMode="auto">
            <a:xfrm>
              <a:off x="7610475" y="2414588"/>
              <a:ext cx="150813" cy="150812"/>
            </a:xfrm>
            <a:custGeom>
              <a:avLst/>
              <a:gdLst>
                <a:gd name="T0" fmla="*/ 418 w 419"/>
                <a:gd name="T1" fmla="*/ 223 h 420"/>
                <a:gd name="T2" fmla="*/ 418 w 419"/>
                <a:gd name="T3" fmla="*/ 223 h 420"/>
                <a:gd name="T4" fmla="*/ 223 w 419"/>
                <a:gd name="T5" fmla="*/ 419 h 420"/>
                <a:gd name="T6" fmla="*/ 0 w 419"/>
                <a:gd name="T7" fmla="*/ 223 h 420"/>
                <a:gd name="T8" fmla="*/ 223 w 419"/>
                <a:gd name="T9" fmla="*/ 0 h 420"/>
                <a:gd name="T10" fmla="*/ 418 w 419"/>
                <a:gd name="T11" fmla="*/ 223 h 420"/>
              </a:gdLst>
              <a:ahLst/>
              <a:cxnLst>
                <a:cxn ang="0">
                  <a:pos x="T0" y="T1"/>
                </a:cxn>
                <a:cxn ang="0">
                  <a:pos x="T2" y="T3"/>
                </a:cxn>
                <a:cxn ang="0">
                  <a:pos x="T4" y="T5"/>
                </a:cxn>
                <a:cxn ang="0">
                  <a:pos x="T6" y="T7"/>
                </a:cxn>
                <a:cxn ang="0">
                  <a:pos x="T8" y="T9"/>
                </a:cxn>
                <a:cxn ang="0">
                  <a:pos x="T10" y="T11"/>
                </a:cxn>
              </a:cxnLst>
              <a:rect l="0" t="0" r="r" b="b"/>
              <a:pathLst>
                <a:path w="419" h="420">
                  <a:moveTo>
                    <a:pt x="418" y="223"/>
                  </a:moveTo>
                  <a:lnTo>
                    <a:pt x="418" y="223"/>
                  </a:lnTo>
                  <a:cubicBezTo>
                    <a:pt x="418" y="335"/>
                    <a:pt x="334" y="419"/>
                    <a:pt x="223" y="419"/>
                  </a:cubicBezTo>
                  <a:cubicBezTo>
                    <a:pt x="84" y="419"/>
                    <a:pt x="0" y="335"/>
                    <a:pt x="0" y="223"/>
                  </a:cubicBezTo>
                  <a:cubicBezTo>
                    <a:pt x="0" y="112"/>
                    <a:pt x="84" y="0"/>
                    <a:pt x="223" y="0"/>
                  </a:cubicBezTo>
                  <a:cubicBezTo>
                    <a:pt x="334" y="0"/>
                    <a:pt x="418" y="112"/>
                    <a:pt x="418" y="223"/>
                  </a:cubicBezTo>
                </a:path>
              </a:pathLst>
            </a:custGeom>
            <a:noFill/>
            <a:ln w="127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grpSp>
      <p:grpSp>
        <p:nvGrpSpPr>
          <p:cNvPr id="46" name="Group 8"/>
          <p:cNvGrpSpPr>
            <a:grpSpLocks/>
          </p:cNvGrpSpPr>
          <p:nvPr userDrawn="1"/>
        </p:nvGrpSpPr>
        <p:grpSpPr bwMode="auto">
          <a:xfrm>
            <a:off x="1022249" y="1452698"/>
            <a:ext cx="418489" cy="479927"/>
            <a:chOff x="6637338" y="206375"/>
            <a:chExt cx="1014412" cy="1163638"/>
          </a:xfrm>
        </p:grpSpPr>
        <p:sp>
          <p:nvSpPr>
            <p:cNvPr id="47" name="Freeform 99"/>
            <p:cNvSpPr>
              <a:spLocks noChangeArrowheads="1"/>
            </p:cNvSpPr>
            <p:nvPr/>
          </p:nvSpPr>
          <p:spPr bwMode="auto">
            <a:xfrm>
              <a:off x="6786563" y="357188"/>
              <a:ext cx="712787" cy="712787"/>
            </a:xfrm>
            <a:custGeom>
              <a:avLst/>
              <a:gdLst>
                <a:gd name="T0" fmla="*/ 1981 w 1982"/>
                <a:gd name="T1" fmla="*/ 1004 h 1981"/>
                <a:gd name="T2" fmla="*/ 1981 w 1982"/>
                <a:gd name="T3" fmla="*/ 1004 h 1981"/>
                <a:gd name="T4" fmla="*/ 977 w 1982"/>
                <a:gd name="T5" fmla="*/ 1980 h 1981"/>
                <a:gd name="T6" fmla="*/ 0 w 1982"/>
                <a:gd name="T7" fmla="*/ 1004 h 1981"/>
                <a:gd name="T8" fmla="*/ 977 w 1982"/>
                <a:gd name="T9" fmla="*/ 0 h 1981"/>
                <a:gd name="T10" fmla="*/ 1981 w 1982"/>
                <a:gd name="T11" fmla="*/ 1004 h 1981"/>
              </a:gdLst>
              <a:ahLst/>
              <a:cxnLst>
                <a:cxn ang="0">
                  <a:pos x="T0" y="T1"/>
                </a:cxn>
                <a:cxn ang="0">
                  <a:pos x="T2" y="T3"/>
                </a:cxn>
                <a:cxn ang="0">
                  <a:pos x="T4" y="T5"/>
                </a:cxn>
                <a:cxn ang="0">
                  <a:pos x="T6" y="T7"/>
                </a:cxn>
                <a:cxn ang="0">
                  <a:pos x="T8" y="T9"/>
                </a:cxn>
                <a:cxn ang="0">
                  <a:pos x="T10" y="T11"/>
                </a:cxn>
              </a:cxnLst>
              <a:rect l="0" t="0" r="r" b="b"/>
              <a:pathLst>
                <a:path w="1982" h="1981">
                  <a:moveTo>
                    <a:pt x="1981" y="1004"/>
                  </a:moveTo>
                  <a:lnTo>
                    <a:pt x="1981" y="1004"/>
                  </a:lnTo>
                  <a:cubicBezTo>
                    <a:pt x="1981" y="1533"/>
                    <a:pt x="1534" y="1980"/>
                    <a:pt x="977" y="1980"/>
                  </a:cubicBezTo>
                  <a:cubicBezTo>
                    <a:pt x="447" y="1980"/>
                    <a:pt x="0" y="1533"/>
                    <a:pt x="0" y="1004"/>
                  </a:cubicBezTo>
                  <a:cubicBezTo>
                    <a:pt x="0" y="446"/>
                    <a:pt x="447" y="0"/>
                    <a:pt x="977" y="0"/>
                  </a:cubicBezTo>
                  <a:cubicBezTo>
                    <a:pt x="1534" y="0"/>
                    <a:pt x="1981" y="446"/>
                    <a:pt x="1981" y="1004"/>
                  </a:cubicBezTo>
                </a:path>
              </a:pathLst>
            </a:custGeom>
            <a:noFill/>
            <a:ln w="127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48" name="Freeform 100"/>
            <p:cNvSpPr>
              <a:spLocks noChangeArrowheads="1"/>
            </p:cNvSpPr>
            <p:nvPr/>
          </p:nvSpPr>
          <p:spPr bwMode="auto">
            <a:xfrm>
              <a:off x="6988175" y="1039813"/>
              <a:ext cx="301625" cy="130175"/>
            </a:xfrm>
            <a:custGeom>
              <a:avLst/>
              <a:gdLst>
                <a:gd name="T0" fmla="*/ 0 w 837"/>
                <a:gd name="T1" fmla="*/ 0 h 363"/>
                <a:gd name="T2" fmla="*/ 0 w 837"/>
                <a:gd name="T3" fmla="*/ 362 h 363"/>
                <a:gd name="T4" fmla="*/ 836 w 837"/>
                <a:gd name="T5" fmla="*/ 362 h 363"/>
                <a:gd name="T6" fmla="*/ 836 w 837"/>
                <a:gd name="T7" fmla="*/ 0 h 363"/>
              </a:gdLst>
              <a:ahLst/>
              <a:cxnLst>
                <a:cxn ang="0">
                  <a:pos x="T0" y="T1"/>
                </a:cxn>
                <a:cxn ang="0">
                  <a:pos x="T2" y="T3"/>
                </a:cxn>
                <a:cxn ang="0">
                  <a:pos x="T4" y="T5"/>
                </a:cxn>
                <a:cxn ang="0">
                  <a:pos x="T6" y="T7"/>
                </a:cxn>
              </a:cxnLst>
              <a:rect l="0" t="0" r="r" b="b"/>
              <a:pathLst>
                <a:path w="837" h="363">
                  <a:moveTo>
                    <a:pt x="0" y="0"/>
                  </a:moveTo>
                  <a:lnTo>
                    <a:pt x="0" y="362"/>
                  </a:lnTo>
                  <a:lnTo>
                    <a:pt x="836" y="362"/>
                  </a:lnTo>
                  <a:lnTo>
                    <a:pt x="836" y="0"/>
                  </a:lnTo>
                </a:path>
              </a:pathLst>
            </a:custGeom>
            <a:noFill/>
            <a:ln w="127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9" name="Freeform 101"/>
            <p:cNvSpPr>
              <a:spLocks noChangeArrowheads="1"/>
            </p:cNvSpPr>
            <p:nvPr/>
          </p:nvSpPr>
          <p:spPr bwMode="auto">
            <a:xfrm>
              <a:off x="7037388" y="1169988"/>
              <a:ext cx="201612" cy="100012"/>
            </a:xfrm>
            <a:custGeom>
              <a:avLst/>
              <a:gdLst>
                <a:gd name="T0" fmla="*/ 558 w 559"/>
                <a:gd name="T1" fmla="*/ 0 h 279"/>
                <a:gd name="T2" fmla="*/ 0 w 559"/>
                <a:gd name="T3" fmla="*/ 0 h 279"/>
                <a:gd name="T4" fmla="*/ 0 w 559"/>
                <a:gd name="T5" fmla="*/ 278 h 279"/>
                <a:gd name="T6" fmla="*/ 558 w 559"/>
                <a:gd name="T7" fmla="*/ 278 h 279"/>
                <a:gd name="T8" fmla="*/ 558 w 559"/>
                <a:gd name="T9" fmla="*/ 0 h 279"/>
              </a:gdLst>
              <a:ahLst/>
              <a:cxnLst>
                <a:cxn ang="0">
                  <a:pos x="T0" y="T1"/>
                </a:cxn>
                <a:cxn ang="0">
                  <a:pos x="T2" y="T3"/>
                </a:cxn>
                <a:cxn ang="0">
                  <a:pos x="T4" y="T5"/>
                </a:cxn>
                <a:cxn ang="0">
                  <a:pos x="T6" y="T7"/>
                </a:cxn>
                <a:cxn ang="0">
                  <a:pos x="T8" y="T9"/>
                </a:cxn>
              </a:cxnLst>
              <a:rect l="0" t="0" r="r" b="b"/>
              <a:pathLst>
                <a:path w="559" h="279">
                  <a:moveTo>
                    <a:pt x="558" y="0"/>
                  </a:moveTo>
                  <a:lnTo>
                    <a:pt x="0" y="0"/>
                  </a:lnTo>
                  <a:lnTo>
                    <a:pt x="0" y="278"/>
                  </a:lnTo>
                  <a:lnTo>
                    <a:pt x="558" y="278"/>
                  </a:lnTo>
                  <a:lnTo>
                    <a:pt x="558" y="0"/>
                  </a:lnTo>
                </a:path>
              </a:pathLst>
            </a:custGeom>
            <a:noFill/>
            <a:ln w="12700" cap="flat" cmpd="sng">
              <a:solidFill>
                <a:schemeClr val="bg1"/>
              </a:solidFill>
              <a:bevel/>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50" name="Line 102"/>
            <p:cNvSpPr>
              <a:spLocks noChangeShapeType="1"/>
            </p:cNvSpPr>
            <p:nvPr/>
          </p:nvSpPr>
          <p:spPr bwMode="auto">
            <a:xfrm>
              <a:off x="7138988" y="1270000"/>
              <a:ext cx="1587" cy="100013"/>
            </a:xfrm>
            <a:prstGeom prst="line">
              <a:avLst/>
            </a:prstGeom>
            <a:noFill/>
            <a:ln w="12700" cap="flat" cmpd="sng">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1" name="Line 103"/>
            <p:cNvSpPr>
              <a:spLocks noChangeShapeType="1"/>
            </p:cNvSpPr>
            <p:nvPr/>
          </p:nvSpPr>
          <p:spPr bwMode="auto">
            <a:xfrm>
              <a:off x="7138988" y="206375"/>
              <a:ext cx="1587" cy="50800"/>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2" name="Line 104"/>
            <p:cNvSpPr>
              <a:spLocks noChangeShapeType="1"/>
            </p:cNvSpPr>
            <p:nvPr/>
          </p:nvSpPr>
          <p:spPr bwMode="auto">
            <a:xfrm flipH="1">
              <a:off x="7459663" y="357188"/>
              <a:ext cx="42862" cy="39687"/>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3" name="Line 105"/>
            <p:cNvSpPr>
              <a:spLocks noChangeShapeType="1"/>
            </p:cNvSpPr>
            <p:nvPr/>
          </p:nvSpPr>
          <p:spPr bwMode="auto">
            <a:xfrm flipH="1">
              <a:off x="7597775" y="717550"/>
              <a:ext cx="53975" cy="1588"/>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4" name="Line 106"/>
            <p:cNvSpPr>
              <a:spLocks noChangeShapeType="1"/>
            </p:cNvSpPr>
            <p:nvPr/>
          </p:nvSpPr>
          <p:spPr bwMode="auto">
            <a:xfrm flipH="1" flipV="1">
              <a:off x="7459663" y="1038225"/>
              <a:ext cx="42862" cy="33338"/>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5" name="Line 107"/>
            <p:cNvSpPr>
              <a:spLocks noChangeShapeType="1"/>
            </p:cNvSpPr>
            <p:nvPr/>
          </p:nvSpPr>
          <p:spPr bwMode="auto">
            <a:xfrm>
              <a:off x="6786563" y="357188"/>
              <a:ext cx="30162" cy="39687"/>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6" name="Line 108"/>
            <p:cNvSpPr>
              <a:spLocks noChangeShapeType="1"/>
            </p:cNvSpPr>
            <p:nvPr/>
          </p:nvSpPr>
          <p:spPr bwMode="auto">
            <a:xfrm>
              <a:off x="6637338" y="717550"/>
              <a:ext cx="50800" cy="1588"/>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7" name="Line 109"/>
            <p:cNvSpPr>
              <a:spLocks noChangeShapeType="1"/>
            </p:cNvSpPr>
            <p:nvPr/>
          </p:nvSpPr>
          <p:spPr bwMode="auto">
            <a:xfrm flipV="1">
              <a:off x="6786563" y="1038225"/>
              <a:ext cx="30162" cy="33338"/>
            </a:xfrm>
            <a:prstGeom prst="line">
              <a:avLst/>
            </a:prstGeom>
            <a:noFill/>
            <a:ln w="12700" cap="flat">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8" name="Freeform 110"/>
            <p:cNvSpPr>
              <a:spLocks noChangeArrowheads="1"/>
            </p:cNvSpPr>
            <p:nvPr/>
          </p:nvSpPr>
          <p:spPr bwMode="auto">
            <a:xfrm>
              <a:off x="6937375" y="717550"/>
              <a:ext cx="411163" cy="322263"/>
            </a:xfrm>
            <a:custGeom>
              <a:avLst/>
              <a:gdLst>
                <a:gd name="T0" fmla="*/ 641 w 1144"/>
                <a:gd name="T1" fmla="*/ 893 h 894"/>
                <a:gd name="T2" fmla="*/ 641 w 1144"/>
                <a:gd name="T3" fmla="*/ 893 h 894"/>
                <a:gd name="T4" fmla="*/ 808 w 1144"/>
                <a:gd name="T5" fmla="*/ 139 h 894"/>
                <a:gd name="T6" fmla="*/ 975 w 1144"/>
                <a:gd name="T7" fmla="*/ 0 h 894"/>
                <a:gd name="T8" fmla="*/ 1143 w 1144"/>
                <a:gd name="T9" fmla="*/ 139 h 894"/>
                <a:gd name="T10" fmla="*/ 975 w 1144"/>
                <a:gd name="T11" fmla="*/ 279 h 894"/>
                <a:gd name="T12" fmla="*/ 558 w 1144"/>
                <a:gd name="T13" fmla="*/ 279 h 894"/>
                <a:gd name="T14" fmla="*/ 139 w 1144"/>
                <a:gd name="T15" fmla="*/ 279 h 894"/>
                <a:gd name="T16" fmla="*/ 0 w 1144"/>
                <a:gd name="T17" fmla="*/ 139 h 894"/>
                <a:gd name="T18" fmla="*/ 139 w 1144"/>
                <a:gd name="T19" fmla="*/ 0 h 894"/>
                <a:gd name="T20" fmla="*/ 306 w 1144"/>
                <a:gd name="T21" fmla="*/ 139 h 894"/>
                <a:gd name="T22" fmla="*/ 502 w 1144"/>
                <a:gd name="T23" fmla="*/ 893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4" h="894">
                  <a:moveTo>
                    <a:pt x="641" y="893"/>
                  </a:moveTo>
                  <a:lnTo>
                    <a:pt x="641" y="893"/>
                  </a:lnTo>
                  <a:cubicBezTo>
                    <a:pt x="808" y="139"/>
                    <a:pt x="808" y="139"/>
                    <a:pt x="808" y="139"/>
                  </a:cubicBezTo>
                  <a:cubicBezTo>
                    <a:pt x="836" y="56"/>
                    <a:pt x="920" y="0"/>
                    <a:pt x="975" y="0"/>
                  </a:cubicBezTo>
                  <a:cubicBezTo>
                    <a:pt x="1059" y="0"/>
                    <a:pt x="1143" y="56"/>
                    <a:pt x="1143" y="139"/>
                  </a:cubicBezTo>
                  <a:cubicBezTo>
                    <a:pt x="1143" y="223"/>
                    <a:pt x="1059" y="279"/>
                    <a:pt x="975" y="279"/>
                  </a:cubicBezTo>
                  <a:cubicBezTo>
                    <a:pt x="558" y="279"/>
                    <a:pt x="558" y="279"/>
                    <a:pt x="558" y="279"/>
                  </a:cubicBezTo>
                  <a:cubicBezTo>
                    <a:pt x="139" y="279"/>
                    <a:pt x="139" y="279"/>
                    <a:pt x="139" y="279"/>
                  </a:cubicBezTo>
                  <a:cubicBezTo>
                    <a:pt x="55" y="279"/>
                    <a:pt x="0" y="223"/>
                    <a:pt x="0" y="139"/>
                  </a:cubicBezTo>
                  <a:cubicBezTo>
                    <a:pt x="0" y="56"/>
                    <a:pt x="55" y="0"/>
                    <a:pt x="139" y="0"/>
                  </a:cubicBezTo>
                  <a:cubicBezTo>
                    <a:pt x="223" y="0"/>
                    <a:pt x="306" y="56"/>
                    <a:pt x="306" y="139"/>
                  </a:cubicBezTo>
                  <a:cubicBezTo>
                    <a:pt x="502" y="893"/>
                    <a:pt x="502" y="893"/>
                    <a:pt x="502" y="893"/>
                  </a:cubicBezTo>
                </a:path>
              </a:pathLst>
            </a:custGeom>
            <a:noFill/>
            <a:ln w="127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grpSp>
      <p:grpSp>
        <p:nvGrpSpPr>
          <p:cNvPr id="59" name="Group 12"/>
          <p:cNvGrpSpPr>
            <a:grpSpLocks/>
          </p:cNvGrpSpPr>
          <p:nvPr userDrawn="1"/>
        </p:nvGrpSpPr>
        <p:grpSpPr bwMode="auto">
          <a:xfrm>
            <a:off x="8966485" y="1554947"/>
            <a:ext cx="271468" cy="328181"/>
            <a:chOff x="6726238" y="3849688"/>
            <a:chExt cx="963612" cy="1165225"/>
          </a:xfrm>
        </p:grpSpPr>
        <p:sp>
          <p:nvSpPr>
            <p:cNvPr id="60" name="Freeform 111"/>
            <p:cNvSpPr>
              <a:spLocks noChangeArrowheads="1"/>
            </p:cNvSpPr>
            <p:nvPr/>
          </p:nvSpPr>
          <p:spPr bwMode="auto">
            <a:xfrm>
              <a:off x="6978650" y="4181475"/>
              <a:ext cx="501650" cy="352425"/>
            </a:xfrm>
            <a:custGeom>
              <a:avLst/>
              <a:gdLst>
                <a:gd name="T0" fmla="*/ 1393 w 1394"/>
                <a:gd name="T1" fmla="*/ 0 h 978"/>
                <a:gd name="T2" fmla="*/ 362 w 1394"/>
                <a:gd name="T3" fmla="*/ 977 h 978"/>
                <a:gd name="T4" fmla="*/ 0 w 1394"/>
                <a:gd name="T5" fmla="*/ 613 h 978"/>
              </a:gdLst>
              <a:ahLst/>
              <a:cxnLst>
                <a:cxn ang="0">
                  <a:pos x="T0" y="T1"/>
                </a:cxn>
                <a:cxn ang="0">
                  <a:pos x="T2" y="T3"/>
                </a:cxn>
                <a:cxn ang="0">
                  <a:pos x="T4" y="T5"/>
                </a:cxn>
              </a:cxnLst>
              <a:rect l="0" t="0" r="r" b="b"/>
              <a:pathLst>
                <a:path w="1394" h="978">
                  <a:moveTo>
                    <a:pt x="1393" y="0"/>
                  </a:moveTo>
                  <a:lnTo>
                    <a:pt x="362" y="977"/>
                  </a:lnTo>
                  <a:lnTo>
                    <a:pt x="0" y="613"/>
                  </a:lnTo>
                </a:path>
              </a:pathLst>
            </a:custGeom>
            <a:noFill/>
            <a:ln w="127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61" name="Freeform 112"/>
            <p:cNvSpPr>
              <a:spLocks noChangeArrowheads="1"/>
            </p:cNvSpPr>
            <p:nvPr/>
          </p:nvSpPr>
          <p:spPr bwMode="auto">
            <a:xfrm>
              <a:off x="6726238" y="3849688"/>
              <a:ext cx="963612" cy="1165225"/>
            </a:xfrm>
            <a:custGeom>
              <a:avLst/>
              <a:gdLst>
                <a:gd name="T0" fmla="*/ 0 w 2678"/>
                <a:gd name="T1" fmla="*/ 0 h 3236"/>
                <a:gd name="T2" fmla="*/ 0 w 2678"/>
                <a:gd name="T3" fmla="*/ 0 h 3236"/>
                <a:gd name="T4" fmla="*/ 2677 w 2678"/>
                <a:gd name="T5" fmla="*/ 0 h 3236"/>
                <a:gd name="T6" fmla="*/ 2677 w 2678"/>
                <a:gd name="T7" fmla="*/ 1004 h 3236"/>
                <a:gd name="T8" fmla="*/ 1338 w 2678"/>
                <a:gd name="T9" fmla="*/ 3235 h 3236"/>
                <a:gd name="T10" fmla="*/ 0 w 2678"/>
                <a:gd name="T11" fmla="*/ 1004 h 3236"/>
                <a:gd name="T12" fmla="*/ 0 w 2678"/>
                <a:gd name="T13" fmla="*/ 0 h 3236"/>
              </a:gdLst>
              <a:ahLst/>
              <a:cxnLst>
                <a:cxn ang="0">
                  <a:pos x="T0" y="T1"/>
                </a:cxn>
                <a:cxn ang="0">
                  <a:pos x="T2" y="T3"/>
                </a:cxn>
                <a:cxn ang="0">
                  <a:pos x="T4" y="T5"/>
                </a:cxn>
                <a:cxn ang="0">
                  <a:pos x="T6" y="T7"/>
                </a:cxn>
                <a:cxn ang="0">
                  <a:pos x="T8" y="T9"/>
                </a:cxn>
                <a:cxn ang="0">
                  <a:pos x="T10" y="T11"/>
                </a:cxn>
                <a:cxn ang="0">
                  <a:pos x="T12" y="T13"/>
                </a:cxn>
              </a:cxnLst>
              <a:rect l="0" t="0" r="r" b="b"/>
              <a:pathLst>
                <a:path w="2678" h="3236">
                  <a:moveTo>
                    <a:pt x="0" y="0"/>
                  </a:moveTo>
                  <a:lnTo>
                    <a:pt x="0" y="0"/>
                  </a:lnTo>
                  <a:cubicBezTo>
                    <a:pt x="2677" y="0"/>
                    <a:pt x="2677" y="0"/>
                    <a:pt x="2677" y="0"/>
                  </a:cubicBezTo>
                  <a:cubicBezTo>
                    <a:pt x="2677" y="1004"/>
                    <a:pt x="2677" y="1004"/>
                    <a:pt x="2677" y="1004"/>
                  </a:cubicBezTo>
                  <a:cubicBezTo>
                    <a:pt x="2677" y="1952"/>
                    <a:pt x="2148" y="2789"/>
                    <a:pt x="1338" y="3235"/>
                  </a:cubicBezTo>
                  <a:cubicBezTo>
                    <a:pt x="502" y="2789"/>
                    <a:pt x="0" y="1952"/>
                    <a:pt x="0" y="1004"/>
                  </a:cubicBezTo>
                  <a:lnTo>
                    <a:pt x="0" y="0"/>
                  </a:lnTo>
                </a:path>
              </a:pathLst>
            </a:custGeom>
            <a:noFill/>
            <a:ln w="127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grpSp>
      <p:sp>
        <p:nvSpPr>
          <p:cNvPr id="65" name="Text Placeholder 64"/>
          <p:cNvSpPr>
            <a:spLocks noGrp="1"/>
          </p:cNvSpPr>
          <p:nvPr>
            <p:ph type="body" sz="quarter" idx="22" hasCustomPrompt="1"/>
          </p:nvPr>
        </p:nvSpPr>
        <p:spPr>
          <a:xfrm>
            <a:off x="756337" y="5559665"/>
            <a:ext cx="3218823" cy="375139"/>
          </a:xfrm>
        </p:spPr>
        <p:txBody>
          <a:bodyPr/>
          <a:lstStyle>
            <a:lvl1pPr marL="0" indent="0" algn="ctr">
              <a:lnSpc>
                <a:spcPts val="1200"/>
              </a:lnSpc>
              <a:buNone/>
              <a:defRPr sz="1200" baseline="0"/>
            </a:lvl1pPr>
            <a:lvl2pPr marL="288918" indent="0">
              <a:lnSpc>
                <a:spcPts val="1000"/>
              </a:lnSpc>
              <a:buNone/>
              <a:defRPr sz="1100"/>
            </a:lvl2pPr>
            <a:lvl3pPr>
              <a:defRPr sz="1100"/>
            </a:lvl3pPr>
            <a:lvl4pPr>
              <a:defRPr sz="1100"/>
            </a:lvl4pPr>
            <a:lvl5pPr>
              <a:defRPr sz="1100"/>
            </a:lvl5pPr>
          </a:lstStyle>
          <a:p>
            <a:pPr lvl="0"/>
            <a:r>
              <a:rPr lang="en-US" dirty="0"/>
              <a:t>Brief synopsis of the overall benefit this customer gains from using Cloudera </a:t>
            </a:r>
          </a:p>
        </p:txBody>
      </p:sp>
      <p:sp>
        <p:nvSpPr>
          <p:cNvPr id="66" name="Text Placeholder 64"/>
          <p:cNvSpPr>
            <a:spLocks noGrp="1"/>
          </p:cNvSpPr>
          <p:nvPr>
            <p:ph type="body" sz="quarter" idx="23" hasCustomPrompt="1"/>
          </p:nvPr>
        </p:nvSpPr>
        <p:spPr>
          <a:xfrm>
            <a:off x="4488177" y="5559665"/>
            <a:ext cx="3218823" cy="383931"/>
          </a:xfrm>
        </p:spPr>
        <p:txBody>
          <a:bodyPr/>
          <a:lstStyle>
            <a:lvl1pPr marL="0" indent="0" algn="ctr">
              <a:lnSpc>
                <a:spcPts val="1200"/>
              </a:lnSpc>
              <a:buNone/>
              <a:defRPr sz="1200" baseline="0"/>
            </a:lvl1pPr>
            <a:lvl2pPr marL="288918" indent="0">
              <a:lnSpc>
                <a:spcPts val="1000"/>
              </a:lnSpc>
              <a:buNone/>
              <a:defRPr sz="1100"/>
            </a:lvl2pPr>
            <a:lvl3pPr>
              <a:defRPr sz="1100"/>
            </a:lvl3pPr>
            <a:lvl4pPr>
              <a:defRPr sz="1100"/>
            </a:lvl4pPr>
            <a:lvl5pPr>
              <a:defRPr sz="1100"/>
            </a:lvl5pPr>
          </a:lstStyle>
          <a:p>
            <a:pPr lvl="0"/>
            <a:r>
              <a:rPr lang="en-US" dirty="0"/>
              <a:t>Brief synopsis of the overall benefit this customer gains from using Cloudera </a:t>
            </a:r>
          </a:p>
        </p:txBody>
      </p:sp>
      <p:sp>
        <p:nvSpPr>
          <p:cNvPr id="67" name="Text Placeholder 64"/>
          <p:cNvSpPr>
            <a:spLocks noGrp="1"/>
          </p:cNvSpPr>
          <p:nvPr>
            <p:ph type="body" sz="quarter" idx="24" hasCustomPrompt="1"/>
          </p:nvPr>
        </p:nvSpPr>
        <p:spPr>
          <a:xfrm>
            <a:off x="8225879" y="5559665"/>
            <a:ext cx="3218823" cy="392723"/>
          </a:xfrm>
        </p:spPr>
        <p:txBody>
          <a:bodyPr/>
          <a:lstStyle>
            <a:lvl1pPr marL="0" indent="0" algn="ctr">
              <a:lnSpc>
                <a:spcPts val="1200"/>
              </a:lnSpc>
              <a:buNone/>
              <a:defRPr sz="1200"/>
            </a:lvl1pPr>
            <a:lvl2pPr marL="288918" indent="0">
              <a:lnSpc>
                <a:spcPts val="1100"/>
              </a:lnSpc>
              <a:buNone/>
              <a:defRPr sz="1100"/>
            </a:lvl2pPr>
            <a:lvl3pPr>
              <a:defRPr sz="1100"/>
            </a:lvl3pPr>
            <a:lvl4pPr>
              <a:defRPr sz="1100"/>
            </a:lvl4pPr>
            <a:lvl5pPr>
              <a:defRPr sz="1100"/>
            </a:lvl5pPr>
          </a:lstStyle>
          <a:p>
            <a:pPr lvl="0"/>
            <a:r>
              <a:rPr lang="en-US" dirty="0"/>
              <a:t>Brief synopsis of the overall benefit this customer gains from using Cloudera </a:t>
            </a:r>
          </a:p>
        </p:txBody>
      </p:sp>
      <p:sp>
        <p:nvSpPr>
          <p:cNvPr id="69" name="Picture Placeholder 68"/>
          <p:cNvSpPr>
            <a:spLocks noGrp="1"/>
          </p:cNvSpPr>
          <p:nvPr>
            <p:ph type="pic" sz="quarter" idx="25" hasCustomPrompt="1"/>
          </p:nvPr>
        </p:nvSpPr>
        <p:spPr>
          <a:xfrm>
            <a:off x="4482192" y="4829909"/>
            <a:ext cx="3227616" cy="665284"/>
          </a:xfrm>
        </p:spPr>
        <p:txBody>
          <a:bodyPr anchor="ctr"/>
          <a:lstStyle>
            <a:lvl1pPr algn="ctr">
              <a:defRPr sz="1400"/>
            </a:lvl1pPr>
          </a:lstStyle>
          <a:p>
            <a:r>
              <a:rPr lang="en-US" dirty="0"/>
              <a:t>Customer Logo</a:t>
            </a:r>
          </a:p>
        </p:txBody>
      </p:sp>
      <p:sp>
        <p:nvSpPr>
          <p:cNvPr id="70" name="Picture Placeholder 68"/>
          <p:cNvSpPr>
            <a:spLocks noGrp="1"/>
          </p:cNvSpPr>
          <p:nvPr>
            <p:ph type="pic" sz="quarter" idx="26" hasCustomPrompt="1"/>
          </p:nvPr>
        </p:nvSpPr>
        <p:spPr>
          <a:xfrm>
            <a:off x="756213" y="4829908"/>
            <a:ext cx="3227616" cy="682869"/>
          </a:xfrm>
        </p:spPr>
        <p:txBody>
          <a:bodyPr anchor="ctr"/>
          <a:lstStyle>
            <a:lvl1pPr marL="0" indent="0" algn="ctr">
              <a:buNone/>
              <a:defRPr sz="1400"/>
            </a:lvl1pPr>
          </a:lstStyle>
          <a:p>
            <a:r>
              <a:rPr lang="en-US" dirty="0"/>
              <a:t>Customer Logo</a:t>
            </a:r>
          </a:p>
        </p:txBody>
      </p:sp>
      <p:sp>
        <p:nvSpPr>
          <p:cNvPr id="71" name="Picture Placeholder 68"/>
          <p:cNvSpPr>
            <a:spLocks noGrp="1"/>
          </p:cNvSpPr>
          <p:nvPr>
            <p:ph type="pic" sz="quarter" idx="27" hasCustomPrompt="1"/>
          </p:nvPr>
        </p:nvSpPr>
        <p:spPr>
          <a:xfrm>
            <a:off x="8214033" y="4829908"/>
            <a:ext cx="3227616" cy="682869"/>
          </a:xfrm>
        </p:spPr>
        <p:txBody>
          <a:bodyPr anchor="ctr"/>
          <a:lstStyle>
            <a:lvl1pPr algn="ctr">
              <a:defRPr sz="1400"/>
            </a:lvl1pPr>
          </a:lstStyle>
          <a:p>
            <a:r>
              <a:rPr lang="en-US" dirty="0"/>
              <a:t>Customer Logo</a:t>
            </a:r>
          </a:p>
        </p:txBody>
      </p:sp>
      <p:sp>
        <p:nvSpPr>
          <p:cNvPr id="62" name="Title 1"/>
          <p:cNvSpPr>
            <a:spLocks noGrp="1"/>
          </p:cNvSpPr>
          <p:nvPr>
            <p:ph type="title" hasCustomPrompt="1"/>
          </p:nvPr>
        </p:nvSpPr>
        <p:spPr>
          <a:xfrm>
            <a:off x="365857" y="628493"/>
            <a:ext cx="11316508" cy="606419"/>
          </a:xfrm>
        </p:spPr>
        <p:txBody>
          <a:bodyPr/>
          <a:lstStyle>
            <a:lvl1pPr algn="ctr">
              <a:defRPr sz="3600" baseline="0">
                <a:solidFill>
                  <a:schemeClr val="bg1"/>
                </a:solidFill>
              </a:defRPr>
            </a:lvl1pPr>
          </a:lstStyle>
          <a:p>
            <a:r>
              <a:rPr lang="en-US" dirty="0"/>
              <a:t>Success stories</a:t>
            </a:r>
          </a:p>
        </p:txBody>
      </p:sp>
    </p:spTree>
    <p:extLst>
      <p:ext uri="{BB962C8B-B14F-4D97-AF65-F5344CB8AC3E}">
        <p14:creationId xmlns:p14="http://schemas.microsoft.com/office/powerpoint/2010/main" val="3766087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 Title Only Blue">
    <p:spTree>
      <p:nvGrpSpPr>
        <p:cNvPr id="1" name=""/>
        <p:cNvGrpSpPr/>
        <p:nvPr/>
      </p:nvGrpSpPr>
      <p:grpSpPr>
        <a:xfrm>
          <a:off x="0" y="0"/>
          <a:ext cx="0" cy="0"/>
          <a:chOff x="0" y="0"/>
          <a:chExt cx="0" cy="0"/>
        </a:xfrm>
      </p:grpSpPr>
      <p:sp>
        <p:nvSpPr>
          <p:cNvPr id="3" name="Title 1"/>
          <p:cNvSpPr>
            <a:spLocks noGrp="1"/>
          </p:cNvSpPr>
          <p:nvPr>
            <p:ph type="title"/>
          </p:nvPr>
        </p:nvSpPr>
        <p:spPr>
          <a:xfrm>
            <a:off x="365857" y="628493"/>
            <a:ext cx="11316508" cy="606419"/>
          </a:xfrm>
        </p:spPr>
        <p:txBody>
          <a:bodyPr/>
          <a:lstStyle>
            <a:lvl1pPr algn="ct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677927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 Title Only Black">
    <p:spTree>
      <p:nvGrpSpPr>
        <p:cNvPr id="1" name=""/>
        <p:cNvGrpSpPr/>
        <p:nvPr/>
      </p:nvGrpSpPr>
      <p:grpSpPr>
        <a:xfrm>
          <a:off x="0" y="0"/>
          <a:ext cx="0" cy="0"/>
          <a:chOff x="0" y="0"/>
          <a:chExt cx="0" cy="0"/>
        </a:xfrm>
      </p:grpSpPr>
      <p:sp>
        <p:nvSpPr>
          <p:cNvPr id="3" name="Title 1"/>
          <p:cNvSpPr>
            <a:spLocks noGrp="1"/>
          </p:cNvSpPr>
          <p:nvPr>
            <p:ph type="title"/>
          </p:nvPr>
        </p:nvSpPr>
        <p:spPr>
          <a:xfrm>
            <a:off x="365857" y="628493"/>
            <a:ext cx="11316508" cy="606419"/>
          </a:xfrm>
        </p:spPr>
        <p:txBody>
          <a:bodyPr/>
          <a:lstStyle>
            <a:lvl1pPr algn="ctr">
              <a:defRPr sz="36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275411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 Co-Brand BLUE">
    <p:spTree>
      <p:nvGrpSpPr>
        <p:cNvPr id="1" name=""/>
        <p:cNvGrpSpPr/>
        <p:nvPr/>
      </p:nvGrpSpPr>
      <p:grpSpPr>
        <a:xfrm>
          <a:off x="0" y="0"/>
          <a:ext cx="0" cy="0"/>
          <a:chOff x="0" y="0"/>
          <a:chExt cx="0" cy="0"/>
        </a:xfrm>
      </p:grpSpPr>
      <p:sp>
        <p:nvSpPr>
          <p:cNvPr id="18" name="Text Placeholder 3"/>
          <p:cNvSpPr>
            <a:spLocks noGrp="1"/>
          </p:cNvSpPr>
          <p:nvPr>
            <p:ph type="body" sz="quarter" idx="10"/>
          </p:nvPr>
        </p:nvSpPr>
        <p:spPr>
          <a:xfrm>
            <a:off x="379512" y="1435100"/>
            <a:ext cx="11316507"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a:xfrm>
            <a:off x="1918200" y="6258743"/>
            <a:ext cx="0" cy="478408"/>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5" name="Title 1"/>
          <p:cNvSpPr>
            <a:spLocks noGrp="1"/>
          </p:cNvSpPr>
          <p:nvPr>
            <p:ph type="title" hasCustomPrompt="1"/>
          </p:nvPr>
        </p:nvSpPr>
        <p:spPr>
          <a:xfrm>
            <a:off x="365857" y="628493"/>
            <a:ext cx="11316508" cy="606419"/>
          </a:xfrm>
        </p:spPr>
        <p:txBody>
          <a:bodyPr/>
          <a:lstStyle>
            <a:lvl1pPr algn="ctr">
              <a:defRPr sz="3600" baseline="0">
                <a:solidFill>
                  <a:schemeClr val="tx2"/>
                </a:solidFill>
              </a:defRPr>
            </a:lvl1pPr>
          </a:lstStyle>
          <a:p>
            <a:r>
              <a:rPr lang="en-US" dirty="0"/>
              <a:t>Click to edit Master title style — ADD LOGO</a:t>
            </a:r>
          </a:p>
        </p:txBody>
      </p:sp>
    </p:spTree>
    <p:extLst>
      <p:ext uri="{BB962C8B-B14F-4D97-AF65-F5344CB8AC3E}">
        <p14:creationId xmlns:p14="http://schemas.microsoft.com/office/powerpoint/2010/main" val="3916488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 Co-Brand Black">
    <p:spTree>
      <p:nvGrpSpPr>
        <p:cNvPr id="1" name=""/>
        <p:cNvGrpSpPr/>
        <p:nvPr/>
      </p:nvGrpSpPr>
      <p:grpSpPr>
        <a:xfrm>
          <a:off x="0" y="0"/>
          <a:ext cx="0" cy="0"/>
          <a:chOff x="0" y="0"/>
          <a:chExt cx="0" cy="0"/>
        </a:xfrm>
      </p:grpSpPr>
      <p:sp>
        <p:nvSpPr>
          <p:cNvPr id="18" name="Text Placeholder 3"/>
          <p:cNvSpPr>
            <a:spLocks noGrp="1"/>
          </p:cNvSpPr>
          <p:nvPr>
            <p:ph type="body" sz="quarter" idx="10"/>
          </p:nvPr>
        </p:nvSpPr>
        <p:spPr>
          <a:xfrm>
            <a:off x="379512" y="1435100"/>
            <a:ext cx="11316507"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a:xfrm>
            <a:off x="1918200" y="6258743"/>
            <a:ext cx="0" cy="478408"/>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5" name="Title 1"/>
          <p:cNvSpPr>
            <a:spLocks noGrp="1"/>
          </p:cNvSpPr>
          <p:nvPr>
            <p:ph type="title" hasCustomPrompt="1"/>
          </p:nvPr>
        </p:nvSpPr>
        <p:spPr>
          <a:xfrm>
            <a:off x="365857" y="628493"/>
            <a:ext cx="11316508" cy="606419"/>
          </a:xfrm>
        </p:spPr>
        <p:txBody>
          <a:bodyPr/>
          <a:lstStyle>
            <a:lvl1pPr algn="ctr">
              <a:defRPr sz="3600">
                <a:solidFill>
                  <a:schemeClr val="tx2"/>
                </a:solidFill>
              </a:defRPr>
            </a:lvl1pPr>
          </a:lstStyle>
          <a:p>
            <a:r>
              <a:rPr lang="en-US" dirty="0"/>
              <a:t>Click to edit Master title style — ADD LOGO</a:t>
            </a:r>
          </a:p>
        </p:txBody>
      </p:sp>
    </p:spTree>
    <p:extLst>
      <p:ext uri="{BB962C8B-B14F-4D97-AF65-F5344CB8AC3E}">
        <p14:creationId xmlns:p14="http://schemas.microsoft.com/office/powerpoint/2010/main" val="340693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D Blank GRAY">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510119" y="6385629"/>
            <a:ext cx="1165131" cy="226840"/>
            <a:chOff x="382588" y="4784726"/>
            <a:chExt cx="896938" cy="174625"/>
          </a:xfrm>
          <a:solidFill>
            <a:schemeClr val="bg1"/>
          </a:solidFill>
        </p:grpSpPr>
        <p:sp>
          <p:nvSpPr>
            <p:cNvPr id="9"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0"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1"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2"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3"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4"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5"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6"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grpSp>
      <p:sp>
        <p:nvSpPr>
          <p:cNvPr id="18" name="Title 1"/>
          <p:cNvSpPr>
            <a:spLocks noGrp="1"/>
          </p:cNvSpPr>
          <p:nvPr>
            <p:ph type="title"/>
          </p:nvPr>
        </p:nvSpPr>
        <p:spPr>
          <a:xfrm>
            <a:off x="365857" y="628493"/>
            <a:ext cx="11316508" cy="606419"/>
          </a:xfrm>
        </p:spPr>
        <p:txBody>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73189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9FF33-8116-4D27-B4AB-6443C3F9FE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524EEF-1375-4743-8CA4-AFF4470B6B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F95F6C-4C2E-4DE2-9447-0E3207B356F6}"/>
              </a:ext>
            </a:extLst>
          </p:cNvPr>
          <p:cNvSpPr>
            <a:spLocks noGrp="1"/>
          </p:cNvSpPr>
          <p:nvPr>
            <p:ph type="dt" sz="half" idx="10"/>
          </p:nvPr>
        </p:nvSpPr>
        <p:spPr/>
        <p:txBody>
          <a:bodyPr/>
          <a:lstStyle/>
          <a:p>
            <a:fld id="{11E1801B-0FE5-4680-A252-B1FF8E52F095}" type="datetimeFigureOut">
              <a:rPr lang="en-US" smtClean="0"/>
              <a:t>9/24/19</a:t>
            </a:fld>
            <a:endParaRPr lang="en-US" dirty="0"/>
          </a:p>
        </p:txBody>
      </p:sp>
      <p:sp>
        <p:nvSpPr>
          <p:cNvPr id="5" name="Footer Placeholder 4">
            <a:extLst>
              <a:ext uri="{FF2B5EF4-FFF2-40B4-BE49-F238E27FC236}">
                <a16:creationId xmlns:a16="http://schemas.microsoft.com/office/drawing/2014/main" id="{C26D7E47-4A10-46BB-B7D2-64180160C0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AF9779-0388-4932-AFAD-067DBB47CBE2}"/>
              </a:ext>
            </a:extLst>
          </p:cNvPr>
          <p:cNvSpPr>
            <a:spLocks noGrp="1"/>
          </p:cNvSpPr>
          <p:nvPr>
            <p:ph type="sldNum" sz="quarter" idx="12"/>
          </p:nvPr>
        </p:nvSpPr>
        <p:spPr/>
        <p:txBody>
          <a:bodyPr/>
          <a:lstStyle/>
          <a:p>
            <a:fld id="{1E21156E-4E7F-46DC-94E3-AEB23C8BBE71}" type="slidenum">
              <a:rPr lang="en-US" smtClean="0"/>
              <a:t>‹#›</a:t>
            </a:fld>
            <a:endParaRPr lang="en-US" dirty="0"/>
          </a:p>
        </p:txBody>
      </p:sp>
    </p:spTree>
    <p:extLst>
      <p:ext uri="{BB962C8B-B14F-4D97-AF65-F5344CB8AC3E}">
        <p14:creationId xmlns:p14="http://schemas.microsoft.com/office/powerpoint/2010/main" val="27015642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 Blank BLUE">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txBox="1">
            <a:spLocks/>
          </p:cNvSpPr>
          <p:nvPr/>
        </p:nvSpPr>
        <p:spPr>
          <a:xfrm>
            <a:off x="11355170" y="6457949"/>
            <a:ext cx="340849" cy="198967"/>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i="0" dirty="0">
              <a:solidFill>
                <a:srgbClr val="F5F5F5"/>
              </a:solidFill>
              <a:latin typeface="Roboto Light" charset="0"/>
              <a:cs typeface="Roboto Light" charset="0"/>
            </a:endParaRPr>
          </a:p>
        </p:txBody>
      </p:sp>
      <p:grpSp>
        <p:nvGrpSpPr>
          <p:cNvPr id="8" name="Group 7"/>
          <p:cNvGrpSpPr/>
          <p:nvPr/>
        </p:nvGrpSpPr>
        <p:grpSpPr>
          <a:xfrm>
            <a:off x="510119" y="6385629"/>
            <a:ext cx="1165131" cy="226840"/>
            <a:chOff x="382588" y="4784726"/>
            <a:chExt cx="896938" cy="174625"/>
          </a:xfrm>
          <a:solidFill>
            <a:schemeClr val="bg1"/>
          </a:solidFill>
        </p:grpSpPr>
        <p:sp>
          <p:nvSpPr>
            <p:cNvPr id="9"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0"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1"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2"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3"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4"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5"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6"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grpSp>
      <p:sp>
        <p:nvSpPr>
          <p:cNvPr id="17" name="Title 1"/>
          <p:cNvSpPr>
            <a:spLocks noGrp="1"/>
          </p:cNvSpPr>
          <p:nvPr>
            <p:ph type="title"/>
          </p:nvPr>
        </p:nvSpPr>
        <p:spPr>
          <a:xfrm>
            <a:off x="365857" y="628493"/>
            <a:ext cx="11316508" cy="606419"/>
          </a:xfrm>
        </p:spPr>
        <p:txBody>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95690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lnSpc>
                <a:spcPct val="100000"/>
              </a:lnSpc>
              <a:spcBef>
                <a:spcPts val="0"/>
              </a:spcBef>
              <a:spcAft>
                <a:spcPts val="0"/>
              </a:spcAft>
              <a:defRPr sz="2667">
                <a:solidFill>
                  <a:schemeClr val="accent2"/>
                </a:solidFill>
              </a:defRPr>
            </a:lvl1pPr>
          </a:lstStyle>
          <a:p>
            <a:pPr lvl="0"/>
            <a:r>
              <a:rPr lang="en-US"/>
              <a:t>Edit Master text styles</a:t>
            </a:r>
          </a:p>
        </p:txBody>
      </p:sp>
    </p:spTree>
    <p:extLst>
      <p:ext uri="{BB962C8B-B14F-4D97-AF65-F5344CB8AC3E}">
        <p14:creationId xmlns:p14="http://schemas.microsoft.com/office/powerpoint/2010/main" val="361987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Agenda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83592" cy="6877969"/>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r="61337"/>
          <a:stretch/>
        </p:blipFill>
        <p:spPr>
          <a:xfrm>
            <a:off x="11263085" y="5933513"/>
            <a:ext cx="763231" cy="737084"/>
          </a:xfrm>
          <a:prstGeom prst="rect">
            <a:avLst/>
          </a:prstGeom>
        </p:spPr>
      </p:pic>
      <p:sp>
        <p:nvSpPr>
          <p:cNvPr id="4" name="TextBox 3">
            <a:extLst>
              <a:ext uri="{FF2B5EF4-FFF2-40B4-BE49-F238E27FC236}">
                <a16:creationId xmlns:a16="http://schemas.microsoft.com/office/drawing/2014/main" id="{3F7DB872-FB3D-4AAC-BF37-0667B21D5000}"/>
              </a:ext>
            </a:extLst>
          </p:cNvPr>
          <p:cNvSpPr txBox="1"/>
          <p:nvPr userDrawn="1"/>
        </p:nvSpPr>
        <p:spPr>
          <a:xfrm>
            <a:off x="808284" y="4596836"/>
            <a:ext cx="6141155" cy="1733680"/>
          </a:xfrm>
          <a:prstGeom prst="rect">
            <a:avLst/>
          </a:prstGeom>
          <a:noFill/>
        </p:spPr>
        <p:txBody>
          <a:bodyPr wrap="square" rtlCol="0">
            <a:spAutoFit/>
          </a:bodyPr>
          <a:lstStyle/>
          <a:p>
            <a:r>
              <a:rPr lang="en-US" sz="10666" dirty="0">
                <a:solidFill>
                  <a:schemeClr val="bg1"/>
                </a:solidFill>
                <a:latin typeface="Franklin Gothic Medium" panose="020B0603020102020204" pitchFamily="34" charset="0"/>
              </a:rPr>
              <a:t>Agenda</a:t>
            </a:r>
          </a:p>
        </p:txBody>
      </p:sp>
    </p:spTree>
    <p:extLst>
      <p:ext uri="{BB962C8B-B14F-4D97-AF65-F5344CB8AC3E}">
        <p14:creationId xmlns:p14="http://schemas.microsoft.com/office/powerpoint/2010/main" val="1522563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72310"/>
            <a:ext cx="12192000" cy="131878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4051293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Fullscreen Photo_no text">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TextBox 2"/>
          <p:cNvSpPr txBox="1"/>
          <p:nvPr userDrawn="1"/>
        </p:nvSpPr>
        <p:spPr>
          <a:xfrm>
            <a:off x="623226" y="6292379"/>
            <a:ext cx="3510709" cy="420756"/>
          </a:xfrm>
          <a:prstGeom prst="rect">
            <a:avLst/>
          </a:prstGeom>
          <a:noFill/>
        </p:spPr>
        <p:txBody>
          <a:bodyPr wrap="square" rtlCol="0">
            <a:spAutoFit/>
          </a:bodyPr>
          <a:lstStyle/>
          <a:p>
            <a:r>
              <a:rPr lang="en-US" sz="1067" spc="133" baseline="0" dirty="0">
                <a:solidFill>
                  <a:schemeClr val="accent4"/>
                </a:solidFill>
                <a:latin typeface="Franklin Gothic Medium" panose="020B0603020102020204" pitchFamily="34" charset="0"/>
              </a:rPr>
              <a:t>451RESEARCH.COM</a:t>
            </a:r>
          </a:p>
          <a:p>
            <a:r>
              <a:rPr lang="en-US" sz="1067" b="0" i="0" kern="1200" dirty="0">
                <a:solidFill>
                  <a:schemeClr val="bg1"/>
                </a:solidFill>
                <a:effectLst/>
                <a:latin typeface="Franklin Gothic Book" panose="020B0503020102020204" pitchFamily="34" charset="0"/>
                <a:ea typeface="+mn-ea"/>
                <a:cs typeface="+mn-cs"/>
              </a:rPr>
              <a:t>©2018 451 Research. All Rights Reserved.</a:t>
            </a:r>
            <a:endParaRPr lang="en-US" sz="1067" dirty="0">
              <a:solidFill>
                <a:schemeClr val="bg1"/>
              </a:solidFill>
              <a:latin typeface="Franklin Gothic Book" panose="020B0503020102020204"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373" y="6259872"/>
            <a:ext cx="485851" cy="483913"/>
          </a:xfrm>
          <a:prstGeom prst="rect">
            <a:avLst/>
          </a:prstGeom>
        </p:spPr>
      </p:pic>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966634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led Top Photo">
    <p:spTree>
      <p:nvGrpSpPr>
        <p:cNvPr id="1" name=""/>
        <p:cNvGrpSpPr/>
        <p:nvPr/>
      </p:nvGrpSpPr>
      <p:grpSpPr>
        <a:xfrm>
          <a:off x="0" y="0"/>
          <a:ext cx="0" cy="0"/>
          <a:chOff x="0" y="0"/>
          <a:chExt cx="0" cy="0"/>
        </a:xfrm>
      </p:grpSpPr>
      <p:sp>
        <p:nvSpPr>
          <p:cNvPr id="68" name="Picture Placeholder 67"/>
          <p:cNvSpPr>
            <a:spLocks noGrp="1"/>
          </p:cNvSpPr>
          <p:nvPr>
            <p:ph type="pic" sz="quarter" idx="10"/>
          </p:nvPr>
        </p:nvSpPr>
        <p:spPr>
          <a:xfrm>
            <a:off x="34875" y="73446"/>
            <a:ext cx="12113829" cy="2886420"/>
          </a:xfrm>
          <a:custGeom>
            <a:avLst/>
            <a:gdLst>
              <a:gd name="connsiteX0" fmla="*/ 20541016 w 21790024"/>
              <a:gd name="connsiteY0" fmla="*/ 2968979 h 5193366"/>
              <a:gd name="connsiteX1" fmla="*/ 21790024 w 21790024"/>
              <a:gd name="connsiteY1" fmla="*/ 5127733 h 5193366"/>
              <a:gd name="connsiteX2" fmla="*/ 21790024 w 21790024"/>
              <a:gd name="connsiteY2" fmla="*/ 5193366 h 5193366"/>
              <a:gd name="connsiteX3" fmla="*/ 19254036 w 21790024"/>
              <a:gd name="connsiteY3" fmla="*/ 5193366 h 5193366"/>
              <a:gd name="connsiteX4" fmla="*/ 14105770 w 21790024"/>
              <a:gd name="connsiteY4" fmla="*/ 2968979 h 5193366"/>
              <a:gd name="connsiteX5" fmla="*/ 15392753 w 21790024"/>
              <a:gd name="connsiteY5" fmla="*/ 5193366 h 5193366"/>
              <a:gd name="connsiteX6" fmla="*/ 12818788 w 21790024"/>
              <a:gd name="connsiteY6" fmla="*/ 5193366 h 5193366"/>
              <a:gd name="connsiteX7" fmla="*/ 7668745 w 21790024"/>
              <a:gd name="connsiteY7" fmla="*/ 2968979 h 5193366"/>
              <a:gd name="connsiteX8" fmla="*/ 8962431 w 21790024"/>
              <a:gd name="connsiteY8" fmla="*/ 5193366 h 5193366"/>
              <a:gd name="connsiteX9" fmla="*/ 6388472 w 21790024"/>
              <a:gd name="connsiteY9" fmla="*/ 5193366 h 5193366"/>
              <a:gd name="connsiteX10" fmla="*/ 1240209 w 21790024"/>
              <a:gd name="connsiteY10" fmla="*/ 2968979 h 5193366"/>
              <a:gd name="connsiteX11" fmla="*/ 1240210 w 21790024"/>
              <a:gd name="connsiteY11" fmla="*/ 2968979 h 5193366"/>
              <a:gd name="connsiteX12" fmla="*/ 2527195 w 21790024"/>
              <a:gd name="connsiteY12" fmla="*/ 5193366 h 5193366"/>
              <a:gd name="connsiteX13" fmla="*/ 0 w 21790024"/>
              <a:gd name="connsiteY13" fmla="*/ 5193366 h 5193366"/>
              <a:gd name="connsiteX14" fmla="*/ 0 w 21790024"/>
              <a:gd name="connsiteY14" fmla="*/ 5112522 h 5193366"/>
              <a:gd name="connsiteX15" fmla="*/ 17648916 w 21790024"/>
              <a:gd name="connsiteY15" fmla="*/ 2786802 h 5193366"/>
              <a:gd name="connsiteX16" fmla="*/ 20222884 w 21790024"/>
              <a:gd name="connsiteY16" fmla="*/ 2786802 h 5193366"/>
              <a:gd name="connsiteX17" fmla="*/ 18935900 w 21790024"/>
              <a:gd name="connsiteY17" fmla="*/ 5011189 h 5193366"/>
              <a:gd name="connsiteX18" fmla="*/ 14423905 w 21790024"/>
              <a:gd name="connsiteY18" fmla="*/ 2786802 h 5193366"/>
              <a:gd name="connsiteX19" fmla="*/ 17002796 w 21790024"/>
              <a:gd name="connsiteY19" fmla="*/ 2786802 h 5193366"/>
              <a:gd name="connsiteX20" fmla="*/ 15716701 w 21790024"/>
              <a:gd name="connsiteY20" fmla="*/ 5011189 h 5193366"/>
              <a:gd name="connsiteX21" fmla="*/ 11208744 w 21790024"/>
              <a:gd name="connsiteY21" fmla="*/ 2786802 h 5193366"/>
              <a:gd name="connsiteX22" fmla="*/ 13787635 w 21790024"/>
              <a:gd name="connsiteY22" fmla="*/ 2786802 h 5193366"/>
              <a:gd name="connsiteX23" fmla="*/ 12494841 w 21790024"/>
              <a:gd name="connsiteY23" fmla="*/ 5011189 h 5193366"/>
              <a:gd name="connsiteX24" fmla="*/ 7993583 w 21790024"/>
              <a:gd name="connsiteY24" fmla="*/ 2786802 h 5193366"/>
              <a:gd name="connsiteX25" fmla="*/ 10567548 w 21790024"/>
              <a:gd name="connsiteY25" fmla="*/ 2786802 h 5193366"/>
              <a:gd name="connsiteX26" fmla="*/ 9280566 w 21790024"/>
              <a:gd name="connsiteY26" fmla="*/ 5011189 h 5193366"/>
              <a:gd name="connsiteX27" fmla="*/ 4778430 w 21790024"/>
              <a:gd name="connsiteY27" fmla="*/ 2786802 h 5193366"/>
              <a:gd name="connsiteX28" fmla="*/ 7352391 w 21790024"/>
              <a:gd name="connsiteY28" fmla="*/ 2786802 h 5193366"/>
              <a:gd name="connsiteX29" fmla="*/ 6065415 w 21790024"/>
              <a:gd name="connsiteY29" fmla="*/ 5011189 h 5193366"/>
              <a:gd name="connsiteX30" fmla="*/ 1563267 w 21790024"/>
              <a:gd name="connsiteY30" fmla="*/ 2786802 h 5193366"/>
              <a:gd name="connsiteX31" fmla="*/ 4133433 w 21790024"/>
              <a:gd name="connsiteY31" fmla="*/ 2786802 h 5193366"/>
              <a:gd name="connsiteX32" fmla="*/ 4137233 w 21790024"/>
              <a:gd name="connsiteY32" fmla="*/ 2786802 h 5193366"/>
              <a:gd name="connsiteX33" fmla="*/ 4137235 w 21790024"/>
              <a:gd name="connsiteY33" fmla="*/ 2786802 h 5193366"/>
              <a:gd name="connsiteX34" fmla="*/ 2850250 w 21790024"/>
              <a:gd name="connsiteY34" fmla="*/ 5011189 h 5193366"/>
              <a:gd name="connsiteX35" fmla="*/ 18935900 w 21790024"/>
              <a:gd name="connsiteY35" fmla="*/ 187100 h 5193366"/>
              <a:gd name="connsiteX36" fmla="*/ 20222884 w 21790024"/>
              <a:gd name="connsiteY36" fmla="*/ 2411488 h 5193366"/>
              <a:gd name="connsiteX37" fmla="*/ 17648916 w 21790024"/>
              <a:gd name="connsiteY37" fmla="*/ 2411488 h 5193366"/>
              <a:gd name="connsiteX38" fmla="*/ 15716701 w 21790024"/>
              <a:gd name="connsiteY38" fmla="*/ 187100 h 5193366"/>
              <a:gd name="connsiteX39" fmla="*/ 17002796 w 21790024"/>
              <a:gd name="connsiteY39" fmla="*/ 2411488 h 5193366"/>
              <a:gd name="connsiteX40" fmla="*/ 14423905 w 21790024"/>
              <a:gd name="connsiteY40" fmla="*/ 2411488 h 5193366"/>
              <a:gd name="connsiteX41" fmla="*/ 12494841 w 21790024"/>
              <a:gd name="connsiteY41" fmla="*/ 187100 h 5193366"/>
              <a:gd name="connsiteX42" fmla="*/ 13787635 w 21790024"/>
              <a:gd name="connsiteY42" fmla="*/ 2411488 h 5193366"/>
              <a:gd name="connsiteX43" fmla="*/ 11208744 w 21790024"/>
              <a:gd name="connsiteY43" fmla="*/ 2411488 h 5193366"/>
              <a:gd name="connsiteX44" fmla="*/ 9280566 w 21790024"/>
              <a:gd name="connsiteY44" fmla="*/ 187100 h 5193366"/>
              <a:gd name="connsiteX45" fmla="*/ 10567548 w 21790024"/>
              <a:gd name="connsiteY45" fmla="*/ 2411488 h 5193366"/>
              <a:gd name="connsiteX46" fmla="*/ 7993583 w 21790024"/>
              <a:gd name="connsiteY46" fmla="*/ 2411488 h 5193366"/>
              <a:gd name="connsiteX47" fmla="*/ 6065421 w 21790024"/>
              <a:gd name="connsiteY47" fmla="*/ 187100 h 5193366"/>
              <a:gd name="connsiteX48" fmla="*/ 7352391 w 21790024"/>
              <a:gd name="connsiteY48" fmla="*/ 2411488 h 5193366"/>
              <a:gd name="connsiteX49" fmla="*/ 4778436 w 21790024"/>
              <a:gd name="connsiteY49" fmla="*/ 2411488 h 5193366"/>
              <a:gd name="connsiteX50" fmla="*/ 2850259 w 21790024"/>
              <a:gd name="connsiteY50" fmla="*/ 187100 h 5193366"/>
              <a:gd name="connsiteX51" fmla="*/ 4137243 w 21790024"/>
              <a:gd name="connsiteY51" fmla="*/ 2411488 h 5193366"/>
              <a:gd name="connsiteX52" fmla="*/ 1563277 w 21790024"/>
              <a:gd name="connsiteY52" fmla="*/ 2411488 h 5193366"/>
              <a:gd name="connsiteX53" fmla="*/ 16033949 w 21790024"/>
              <a:gd name="connsiteY53" fmla="*/ 0 h 5193366"/>
              <a:gd name="connsiteX54" fmla="*/ 18607916 w 21790024"/>
              <a:gd name="connsiteY54" fmla="*/ 0 h 5193366"/>
              <a:gd name="connsiteX55" fmla="*/ 17320932 w 21790024"/>
              <a:gd name="connsiteY55" fmla="*/ 2224388 h 5193366"/>
              <a:gd name="connsiteX56" fmla="*/ 9603627 w 21790024"/>
              <a:gd name="connsiteY56" fmla="*/ 0 h 5193366"/>
              <a:gd name="connsiteX57" fmla="*/ 12172670 w 21790024"/>
              <a:gd name="connsiteY57" fmla="*/ 0 h 5193366"/>
              <a:gd name="connsiteX58" fmla="*/ 10887591 w 21790024"/>
              <a:gd name="connsiteY58" fmla="*/ 2224388 h 5193366"/>
              <a:gd name="connsiteX59" fmla="*/ 3168399 w 21790024"/>
              <a:gd name="connsiteY59" fmla="*/ 0 h 5193366"/>
              <a:gd name="connsiteX60" fmla="*/ 5738557 w 21790024"/>
              <a:gd name="connsiteY60" fmla="*/ 0 h 5193366"/>
              <a:gd name="connsiteX61" fmla="*/ 5742365 w 21790024"/>
              <a:gd name="connsiteY61" fmla="*/ 0 h 5193366"/>
              <a:gd name="connsiteX62" fmla="*/ 4455380 w 21790024"/>
              <a:gd name="connsiteY62" fmla="*/ 2224388 h 51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790024" h="5193366">
                <a:moveTo>
                  <a:pt x="20541016" y="2968979"/>
                </a:moveTo>
                <a:lnTo>
                  <a:pt x="21790024" y="5127733"/>
                </a:lnTo>
                <a:lnTo>
                  <a:pt x="21790024" y="5193366"/>
                </a:lnTo>
                <a:lnTo>
                  <a:pt x="19254036" y="5193366"/>
                </a:lnTo>
                <a:close/>
                <a:moveTo>
                  <a:pt x="14105770" y="2968979"/>
                </a:moveTo>
                <a:lnTo>
                  <a:pt x="15392753" y="5193366"/>
                </a:lnTo>
                <a:lnTo>
                  <a:pt x="12818788" y="5193366"/>
                </a:lnTo>
                <a:close/>
                <a:moveTo>
                  <a:pt x="7668745" y="2968979"/>
                </a:moveTo>
                <a:lnTo>
                  <a:pt x="8962431" y="5193366"/>
                </a:lnTo>
                <a:lnTo>
                  <a:pt x="6388472" y="5193366"/>
                </a:lnTo>
                <a:close/>
                <a:moveTo>
                  <a:pt x="1240209" y="2968979"/>
                </a:moveTo>
                <a:lnTo>
                  <a:pt x="1240210" y="2968979"/>
                </a:lnTo>
                <a:lnTo>
                  <a:pt x="2527195" y="5193366"/>
                </a:lnTo>
                <a:lnTo>
                  <a:pt x="0" y="5193366"/>
                </a:lnTo>
                <a:lnTo>
                  <a:pt x="0" y="5112522"/>
                </a:lnTo>
                <a:close/>
                <a:moveTo>
                  <a:pt x="17648916" y="2786802"/>
                </a:moveTo>
                <a:lnTo>
                  <a:pt x="20222884" y="2786802"/>
                </a:lnTo>
                <a:lnTo>
                  <a:pt x="18935900" y="5011189"/>
                </a:lnTo>
                <a:close/>
                <a:moveTo>
                  <a:pt x="14423905" y="2786802"/>
                </a:moveTo>
                <a:lnTo>
                  <a:pt x="17002796" y="2786802"/>
                </a:lnTo>
                <a:lnTo>
                  <a:pt x="15716701" y="5011189"/>
                </a:lnTo>
                <a:close/>
                <a:moveTo>
                  <a:pt x="11208744" y="2786802"/>
                </a:moveTo>
                <a:lnTo>
                  <a:pt x="13787635" y="2786802"/>
                </a:lnTo>
                <a:lnTo>
                  <a:pt x="12494841" y="5011189"/>
                </a:lnTo>
                <a:close/>
                <a:moveTo>
                  <a:pt x="7993583" y="2786802"/>
                </a:moveTo>
                <a:lnTo>
                  <a:pt x="10567548" y="2786802"/>
                </a:lnTo>
                <a:lnTo>
                  <a:pt x="9280566" y="5011189"/>
                </a:lnTo>
                <a:close/>
                <a:moveTo>
                  <a:pt x="4778430" y="2786802"/>
                </a:moveTo>
                <a:lnTo>
                  <a:pt x="7352391" y="2786802"/>
                </a:lnTo>
                <a:lnTo>
                  <a:pt x="6065415" y="5011189"/>
                </a:lnTo>
                <a:close/>
                <a:moveTo>
                  <a:pt x="1563267" y="2786802"/>
                </a:moveTo>
                <a:lnTo>
                  <a:pt x="4133433" y="2786802"/>
                </a:lnTo>
                <a:lnTo>
                  <a:pt x="4137233" y="2786802"/>
                </a:lnTo>
                <a:lnTo>
                  <a:pt x="4137235" y="2786802"/>
                </a:lnTo>
                <a:lnTo>
                  <a:pt x="2850250" y="5011189"/>
                </a:lnTo>
                <a:close/>
                <a:moveTo>
                  <a:pt x="18935900" y="187100"/>
                </a:moveTo>
                <a:lnTo>
                  <a:pt x="20222884" y="2411488"/>
                </a:lnTo>
                <a:lnTo>
                  <a:pt x="17648916" y="2411488"/>
                </a:lnTo>
                <a:close/>
                <a:moveTo>
                  <a:pt x="15716701" y="187100"/>
                </a:moveTo>
                <a:lnTo>
                  <a:pt x="17002796" y="2411488"/>
                </a:lnTo>
                <a:lnTo>
                  <a:pt x="14423905" y="2411488"/>
                </a:lnTo>
                <a:close/>
                <a:moveTo>
                  <a:pt x="12494841" y="187100"/>
                </a:moveTo>
                <a:lnTo>
                  <a:pt x="13787635" y="2411488"/>
                </a:lnTo>
                <a:lnTo>
                  <a:pt x="11208744" y="2411488"/>
                </a:lnTo>
                <a:close/>
                <a:moveTo>
                  <a:pt x="9280566" y="187100"/>
                </a:moveTo>
                <a:lnTo>
                  <a:pt x="10567548" y="2411488"/>
                </a:lnTo>
                <a:lnTo>
                  <a:pt x="7993583" y="2411488"/>
                </a:lnTo>
                <a:close/>
                <a:moveTo>
                  <a:pt x="6065421" y="187100"/>
                </a:moveTo>
                <a:lnTo>
                  <a:pt x="7352391" y="2411488"/>
                </a:lnTo>
                <a:lnTo>
                  <a:pt x="4778436" y="2411488"/>
                </a:lnTo>
                <a:close/>
                <a:moveTo>
                  <a:pt x="2850259" y="187100"/>
                </a:moveTo>
                <a:lnTo>
                  <a:pt x="4137243" y="2411488"/>
                </a:lnTo>
                <a:lnTo>
                  <a:pt x="1563277" y="2411488"/>
                </a:lnTo>
                <a:close/>
                <a:moveTo>
                  <a:pt x="16033949" y="0"/>
                </a:moveTo>
                <a:lnTo>
                  <a:pt x="18607916" y="0"/>
                </a:lnTo>
                <a:lnTo>
                  <a:pt x="17320932" y="2224388"/>
                </a:lnTo>
                <a:close/>
                <a:moveTo>
                  <a:pt x="9603627" y="0"/>
                </a:moveTo>
                <a:lnTo>
                  <a:pt x="12172670" y="0"/>
                </a:lnTo>
                <a:lnTo>
                  <a:pt x="10887591" y="2224388"/>
                </a:lnTo>
                <a:close/>
                <a:moveTo>
                  <a:pt x="3168399" y="0"/>
                </a:moveTo>
                <a:lnTo>
                  <a:pt x="5738557" y="0"/>
                </a:lnTo>
                <a:lnTo>
                  <a:pt x="5742365" y="0"/>
                </a:lnTo>
                <a:lnTo>
                  <a:pt x="4455380" y="2224388"/>
                </a:lnTo>
                <a:close/>
              </a:path>
            </a:pathLst>
          </a:custGeom>
        </p:spPr>
        <p:txBody>
          <a:bodyPr wrap="square">
            <a:noAutofit/>
          </a:bodyPr>
          <a:lstStyle/>
          <a:p>
            <a:r>
              <a:rPr lang="en-US" dirty="0"/>
              <a:t>Click icon to add picture</a:t>
            </a:r>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5" name="Title Placeholder 1"/>
          <p:cNvSpPr>
            <a:spLocks noGrp="1"/>
          </p:cNvSpPr>
          <p:nvPr>
            <p:ph type="title"/>
          </p:nvPr>
        </p:nvSpPr>
        <p:spPr>
          <a:xfrm>
            <a:off x="544420" y="4144106"/>
            <a:ext cx="4987137" cy="13187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sz="quarter" idx="11"/>
          </p:nvPr>
        </p:nvSpPr>
        <p:spPr>
          <a:xfrm>
            <a:off x="5699392" y="4115504"/>
            <a:ext cx="6367749" cy="148282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70180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Righ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7315200" y="0"/>
            <a:ext cx="48768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bg1"/>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62611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Lef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 y="0"/>
            <a:ext cx="4891489"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5575455"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5575455"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8039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Break_slide Half">
    <p:spTree>
      <p:nvGrpSpPr>
        <p:cNvPr id="1" name=""/>
        <p:cNvGrpSpPr/>
        <p:nvPr/>
      </p:nvGrpSpPr>
      <p:grpSpPr>
        <a:xfrm>
          <a:off x="0" y="0"/>
          <a:ext cx="0" cy="0"/>
          <a:chOff x="0" y="0"/>
          <a:chExt cx="0" cy="0"/>
        </a:xfrm>
      </p:grpSpPr>
      <p:sp>
        <p:nvSpPr>
          <p:cNvPr id="20" name="Picture Placeholder 13"/>
          <p:cNvSpPr>
            <a:spLocks noGrp="1"/>
          </p:cNvSpPr>
          <p:nvPr>
            <p:ph type="pic" sz="quarter" idx="14"/>
          </p:nvPr>
        </p:nvSpPr>
        <p:spPr>
          <a:xfrm>
            <a:off x="0" y="0"/>
            <a:ext cx="12192000" cy="32004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544419" y="4144106"/>
            <a:ext cx="5485480" cy="13187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type="body" sz="quarter" idx="11"/>
          </p:nvPr>
        </p:nvSpPr>
        <p:spPr>
          <a:xfrm>
            <a:off x="5699392" y="4115504"/>
            <a:ext cx="6367749" cy="148282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23138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Analyst Large Bio">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7511467"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12" name="Text Placeholder 11"/>
          <p:cNvSpPr>
            <a:spLocks noGrp="1"/>
          </p:cNvSpPr>
          <p:nvPr>
            <p:ph type="body" sz="quarter" idx="15" hasCustomPrompt="1"/>
          </p:nvPr>
        </p:nvSpPr>
        <p:spPr>
          <a:xfrm>
            <a:off x="7866987" y="2981243"/>
            <a:ext cx="4028029" cy="3313884"/>
          </a:xfrm>
        </p:spPr>
        <p:txBody>
          <a:bodyPr>
            <a:normAutofit/>
          </a:bodyPr>
          <a:lstStyle>
            <a:lvl1pPr>
              <a:spcBef>
                <a:spcPts val="0"/>
              </a:spcBef>
              <a:spcAft>
                <a:spcPts val="533"/>
              </a:spcAft>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Enter bio here</a:t>
            </a:r>
          </a:p>
        </p:txBody>
      </p:sp>
      <p:sp>
        <p:nvSpPr>
          <p:cNvPr id="5" name="Rectangle 4"/>
          <p:cNvSpPr/>
          <p:nvPr userDrawn="1"/>
        </p:nvSpPr>
        <p:spPr>
          <a:xfrm>
            <a:off x="6909456" y="716233"/>
            <a:ext cx="4985560" cy="1908811"/>
          </a:xfrm>
          <a:prstGeom prst="rect">
            <a:avLst/>
          </a:prstGeom>
          <a:pattFill prst="wd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dirty="0">
              <a:latin typeface="Poppins Light" charset="0"/>
            </a:endParaRPr>
          </a:p>
        </p:txBody>
      </p:sp>
      <p:sp>
        <p:nvSpPr>
          <p:cNvPr id="7" name="Rectangle 6"/>
          <p:cNvSpPr/>
          <p:nvPr userDrawn="1"/>
        </p:nvSpPr>
        <p:spPr>
          <a:xfrm>
            <a:off x="6784412" y="599007"/>
            <a:ext cx="4985560" cy="19088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dirty="0">
              <a:latin typeface="Poppins Light" charset="0"/>
            </a:endParaRPr>
          </a:p>
        </p:txBody>
      </p:sp>
      <p:sp>
        <p:nvSpPr>
          <p:cNvPr id="10" name="Text Placeholder 9"/>
          <p:cNvSpPr>
            <a:spLocks noGrp="1"/>
          </p:cNvSpPr>
          <p:nvPr>
            <p:ph type="body" sz="quarter" idx="14" hasCustomPrompt="1"/>
          </p:nvPr>
        </p:nvSpPr>
        <p:spPr>
          <a:xfrm>
            <a:off x="7017349" y="1072433"/>
            <a:ext cx="4572396" cy="969361"/>
          </a:xfrm>
        </p:spPr>
        <p:txBody>
          <a:bodyPr/>
          <a:lstStyle>
            <a:lvl1pPr>
              <a:lnSpc>
                <a:spcPct val="90000"/>
              </a:lnSpc>
              <a:defRPr>
                <a:solidFill>
                  <a:schemeClr val="bg1"/>
                </a:solidFill>
                <a:latin typeface="+mj-lt"/>
              </a:defRPr>
            </a:lvl1pPr>
            <a:lvl2pPr marL="0" indent="0">
              <a:lnSpc>
                <a:spcPct val="90000"/>
              </a:lnSpc>
              <a:buFontTx/>
              <a:buNone/>
              <a:defRPr sz="2133">
                <a:solidFill>
                  <a:schemeClr val="bg1"/>
                </a:solidFill>
              </a:defRPr>
            </a:lvl2pPr>
          </a:lstStyle>
          <a:p>
            <a:pPr lvl="0"/>
            <a:r>
              <a:rPr lang="en-US" dirty="0"/>
              <a:t>Analyst Name </a:t>
            </a:r>
          </a:p>
          <a:p>
            <a:pPr lvl="1"/>
            <a:r>
              <a:rPr lang="en-US" dirty="0"/>
              <a:t>Title</a:t>
            </a:r>
          </a:p>
        </p:txBody>
      </p:sp>
      <p:sp>
        <p:nvSpPr>
          <p:cNvPr id="8"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2081500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4" name="Rectangle 3"/>
          <p:cNvSpPr/>
          <p:nvPr/>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DA410C81-792C-4B9F-975E-4D85E5C9EC94}"/>
              </a:ext>
            </a:extLst>
          </p:cNvPr>
          <p:cNvSpPr/>
          <p:nvPr userDrawn="1"/>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485180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Masonry Photos">
    <p:spTree>
      <p:nvGrpSpPr>
        <p:cNvPr id="1" name=""/>
        <p:cNvGrpSpPr/>
        <p:nvPr/>
      </p:nvGrpSpPr>
      <p:grpSpPr>
        <a:xfrm>
          <a:off x="0" y="0"/>
          <a:ext cx="0" cy="0"/>
          <a:chOff x="0" y="0"/>
          <a:chExt cx="0" cy="0"/>
        </a:xfrm>
      </p:grpSpPr>
      <p:sp>
        <p:nvSpPr>
          <p:cNvPr id="22" name="Picture Placeholder 13"/>
          <p:cNvSpPr>
            <a:spLocks noGrp="1"/>
          </p:cNvSpPr>
          <p:nvPr>
            <p:ph type="pic" sz="quarter" idx="25"/>
          </p:nvPr>
        </p:nvSpPr>
        <p:spPr>
          <a:xfrm>
            <a:off x="2" y="2243708"/>
            <a:ext cx="5435321" cy="2468968"/>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3" name="Picture Placeholder 13"/>
          <p:cNvSpPr>
            <a:spLocks noGrp="1"/>
          </p:cNvSpPr>
          <p:nvPr>
            <p:ph type="pic" sz="quarter" idx="26"/>
          </p:nvPr>
        </p:nvSpPr>
        <p:spPr>
          <a:xfrm>
            <a:off x="3150571" y="1"/>
            <a:ext cx="5609107" cy="2163345"/>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4" name="Picture Placeholder 13"/>
          <p:cNvSpPr>
            <a:spLocks noGrp="1"/>
          </p:cNvSpPr>
          <p:nvPr>
            <p:ph type="pic" sz="quarter" idx="27"/>
          </p:nvPr>
        </p:nvSpPr>
        <p:spPr>
          <a:xfrm>
            <a:off x="5501650" y="2243708"/>
            <a:ext cx="3271977" cy="2468968"/>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5" name="Picture Placeholder 13"/>
          <p:cNvSpPr>
            <a:spLocks noGrp="1"/>
          </p:cNvSpPr>
          <p:nvPr>
            <p:ph type="pic" sz="quarter" idx="28"/>
          </p:nvPr>
        </p:nvSpPr>
        <p:spPr>
          <a:xfrm>
            <a:off x="8839954" y="2243708"/>
            <a:ext cx="3352047" cy="2468968"/>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6" name="Picture Placeholder 13"/>
          <p:cNvSpPr>
            <a:spLocks noGrp="1"/>
          </p:cNvSpPr>
          <p:nvPr>
            <p:ph type="pic" sz="quarter" idx="29"/>
          </p:nvPr>
        </p:nvSpPr>
        <p:spPr>
          <a:xfrm>
            <a:off x="8845769" y="1"/>
            <a:ext cx="3346231" cy="2163345"/>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7" name="Picture Placeholder 13"/>
          <p:cNvSpPr>
            <a:spLocks noGrp="1"/>
          </p:cNvSpPr>
          <p:nvPr>
            <p:ph type="pic" sz="quarter" idx="30"/>
          </p:nvPr>
        </p:nvSpPr>
        <p:spPr>
          <a:xfrm>
            <a:off x="-18733" y="-7815"/>
            <a:ext cx="3083212" cy="2163345"/>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8"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776229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Process with arrows">
    <p:spTree>
      <p:nvGrpSpPr>
        <p:cNvPr id="1" name=""/>
        <p:cNvGrpSpPr/>
        <p:nvPr/>
      </p:nvGrpSpPr>
      <p:grpSpPr>
        <a:xfrm>
          <a:off x="0" y="0"/>
          <a:ext cx="0" cy="0"/>
          <a:chOff x="0" y="0"/>
          <a:chExt cx="0" cy="0"/>
        </a:xfrm>
      </p:grpSpPr>
      <p:sp>
        <p:nvSpPr>
          <p:cNvPr id="18" name="Picture Placeholder 13"/>
          <p:cNvSpPr>
            <a:spLocks noGrp="1" noChangeAspect="1"/>
          </p:cNvSpPr>
          <p:nvPr>
            <p:ph type="pic" sz="quarter" idx="17" hasCustomPrompt="1"/>
          </p:nvPr>
        </p:nvSpPr>
        <p:spPr>
          <a:xfrm>
            <a:off x="391002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18" hasCustomPrompt="1"/>
          </p:nvPr>
        </p:nvSpPr>
        <p:spPr>
          <a:xfrm>
            <a:off x="6428591"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19" hasCustomPrompt="1"/>
          </p:nvPr>
        </p:nvSpPr>
        <p:spPr>
          <a:xfrm>
            <a:off x="8928223"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20" hasCustomPrompt="1"/>
          </p:nvPr>
        </p:nvSpPr>
        <p:spPr>
          <a:xfrm>
            <a:off x="139236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6"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401991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Back Page/Contact">
    <p:spTree>
      <p:nvGrpSpPr>
        <p:cNvPr id="1" name=""/>
        <p:cNvGrpSpPr/>
        <p:nvPr/>
      </p:nvGrpSpPr>
      <p:grpSpPr>
        <a:xfrm>
          <a:off x="0" y="0"/>
          <a:ext cx="0" cy="0"/>
          <a:chOff x="0" y="0"/>
          <a:chExt cx="0" cy="0"/>
        </a:xfrm>
      </p:grpSpPr>
      <p:sp>
        <p:nvSpPr>
          <p:cNvPr id="10" name="Picture Placeholder 9"/>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756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21A53C-C294-4877-A87C-103FAFD88AD1}" type="datetimeFigureOut">
              <a:rPr lang="en-US" smtClean="0"/>
              <a:t>9/24/19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FC7DA2-7400-4A04-A6A0-182B250BD8BD}" type="slidenum">
              <a:rPr lang="en-US" smtClean="0"/>
              <a:t>‹#›</a:t>
            </a:fld>
            <a:endParaRPr lang="en-US" dirty="0"/>
          </a:p>
        </p:txBody>
      </p:sp>
    </p:spTree>
    <p:extLst>
      <p:ext uri="{BB962C8B-B14F-4D97-AF65-F5344CB8AC3E}">
        <p14:creationId xmlns:p14="http://schemas.microsoft.com/office/powerpoint/2010/main" val="25638606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Right Angle Photo">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endParaRPr lang="en-US" dirty="0"/>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290654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_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0" y="1211042"/>
            <a:ext cx="12192000" cy="632884"/>
          </a:xfrm>
        </p:spPr>
        <p:txBody>
          <a:bodyPr>
            <a:normAutofit/>
          </a:bodyPr>
          <a:lstStyle>
            <a:lvl1pPr algn="ctr">
              <a:lnSpc>
                <a:spcPct val="100000"/>
              </a:lnSpc>
              <a:spcBef>
                <a:spcPts val="0"/>
              </a:spcBef>
              <a:spcAft>
                <a:spcPts val="0"/>
              </a:spcAft>
              <a:defRPr sz="2667">
                <a:solidFill>
                  <a:schemeClr val="accent2"/>
                </a:solidFill>
              </a:defRPr>
            </a:lvl1pPr>
          </a:lstStyle>
          <a:p>
            <a:pPr lvl="0"/>
            <a:r>
              <a:rPr lang="en-US"/>
              <a:t>Edit Master text styles</a:t>
            </a:r>
          </a:p>
        </p:txBody>
      </p:sp>
      <p:sp>
        <p:nvSpPr>
          <p:cNvPr id="7" name="Slide Number Placeholder 3">
            <a:extLst>
              <a:ext uri="{FF2B5EF4-FFF2-40B4-BE49-F238E27FC236}">
                <a16:creationId xmlns:a16="http://schemas.microsoft.com/office/drawing/2014/main" id="{9763CF09-B408-4FA4-8436-0DA2339A1A48}"/>
              </a:ext>
            </a:extLst>
          </p:cNvPr>
          <p:cNvSpPr>
            <a:spLocks noGrp="1"/>
          </p:cNvSpPr>
          <p:nvPr>
            <p:ph type="sldNum" sz="quarter" idx="4"/>
          </p:nvPr>
        </p:nvSpPr>
        <p:spPr>
          <a:xfrm>
            <a:off x="9270425" y="6306773"/>
            <a:ext cx="2743200" cy="366183"/>
          </a:xfrm>
          <a:prstGeom prst="rect">
            <a:avLst/>
          </a:prstGeom>
        </p:spPr>
        <p:txBody>
          <a:bodyPr vert="horz" lIns="91440" tIns="45720" rIns="91440" bIns="45720" rtlCol="0" anchor="ctr"/>
          <a:lstStyle>
            <a:lvl1pPr algn="r">
              <a:defRPr lang="en-US" sz="1067" b="0" i="0" kern="1200" smtClean="0">
                <a:solidFill>
                  <a:schemeClr val="accent1"/>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6" name="Text Placeholder 5">
            <a:extLst>
              <a:ext uri="{FF2B5EF4-FFF2-40B4-BE49-F238E27FC236}">
                <a16:creationId xmlns:a16="http://schemas.microsoft.com/office/drawing/2014/main" id="{B21D5A0D-9823-4B39-A966-BC9B9BA6CED8}"/>
              </a:ext>
            </a:extLst>
          </p:cNvPr>
          <p:cNvSpPr>
            <a:spLocks noGrp="1"/>
          </p:cNvSpPr>
          <p:nvPr>
            <p:ph type="body" sz="quarter" idx="11"/>
          </p:nvPr>
        </p:nvSpPr>
        <p:spPr>
          <a:xfrm>
            <a:off x="663711" y="6475258"/>
            <a:ext cx="8445344" cy="366183"/>
          </a:xfrm>
        </p:spPr>
        <p:txBody>
          <a:bodyPr/>
          <a:lstStyle>
            <a:lvl1pPr>
              <a:defRPr lang="en-US" sz="1200" kern="1200" spc="67" baseline="0" dirty="0" smtClean="0">
                <a:solidFill>
                  <a:schemeClr val="accent1"/>
                </a:solidFill>
                <a:latin typeface="+mn-lt"/>
                <a:ea typeface="+mn-ea"/>
                <a:cs typeface="+mn-cs"/>
              </a:defRPr>
            </a:lvl1pPr>
            <a:lvl2pPr>
              <a:defRPr lang="en-US" sz="1200" kern="1200" spc="67" baseline="0" dirty="0" smtClean="0">
                <a:solidFill>
                  <a:schemeClr val="accent1"/>
                </a:solidFill>
                <a:latin typeface="+mn-lt"/>
                <a:ea typeface="+mn-ea"/>
                <a:cs typeface="+mn-cs"/>
              </a:defRPr>
            </a:lvl2pPr>
            <a:lvl3pPr>
              <a:defRPr lang="en-US" sz="1200" kern="1200" spc="67" baseline="0" dirty="0" smtClean="0">
                <a:solidFill>
                  <a:schemeClr val="accent1"/>
                </a:solidFill>
                <a:latin typeface="+mn-lt"/>
                <a:ea typeface="+mn-ea"/>
                <a:cs typeface="+mn-cs"/>
              </a:defRPr>
            </a:lvl3pPr>
            <a:lvl4pPr>
              <a:defRPr lang="en-US" sz="1200" kern="1200" spc="67" baseline="0" dirty="0" smtClean="0">
                <a:solidFill>
                  <a:schemeClr val="accent1"/>
                </a:solidFill>
                <a:latin typeface="+mn-lt"/>
                <a:ea typeface="+mn-ea"/>
                <a:cs typeface="+mn-cs"/>
              </a:defRPr>
            </a:lvl4pPr>
            <a:lvl5pPr>
              <a:defRPr lang="en-US" sz="1200" kern="1200" spc="67" baseline="0" dirty="0" smtClean="0">
                <a:solidFill>
                  <a:schemeClr val="accent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10661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67"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74320" y="6307672"/>
            <a:ext cx="2743200" cy="274320"/>
          </a:xfrm>
          <a:prstGeom prst="rect">
            <a:avLst/>
          </a:prstGeom>
        </p:spPr>
        <p:txBody>
          <a:bodyPr/>
          <a:lstStyle/>
          <a:p>
            <a:endParaRPr lang="en-US" dirty="0"/>
          </a:p>
        </p:txBody>
      </p:sp>
      <p:sp>
        <p:nvSpPr>
          <p:cNvPr id="8" name="Footer Placeholder 7"/>
          <p:cNvSpPr>
            <a:spLocks noGrp="1"/>
          </p:cNvSpPr>
          <p:nvPr>
            <p:ph type="ftr" sz="quarter" idx="11"/>
          </p:nvPr>
        </p:nvSpPr>
        <p:spPr>
          <a:xfrm>
            <a:off x="3489960" y="6307672"/>
            <a:ext cx="5212080" cy="274320"/>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DB8DF3B-93B2-2E4B-B679-150595D3AF16}" type="slidenum">
              <a:rPr lang="uk-UA" smtClean="0"/>
              <a:t>‹#›</a:t>
            </a:fld>
            <a:endParaRPr lang="uk-UA"/>
          </a:p>
        </p:txBody>
      </p:sp>
    </p:spTree>
    <p:extLst>
      <p:ext uri="{BB962C8B-B14F-4D97-AF65-F5344CB8AC3E}">
        <p14:creationId xmlns:p14="http://schemas.microsoft.com/office/powerpoint/2010/main" val="3778531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424657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Layout: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926592"/>
          </a:xfrm>
          <a:prstGeom prst="rect">
            <a:avLst/>
          </a:prstGeom>
        </p:spPr>
        <p:txBody>
          <a:bodyPr>
            <a:normAutofit/>
          </a:bodyPr>
          <a:lstStyle>
            <a:lvl1pPr>
              <a:lnSpc>
                <a:spcPct val="95000"/>
              </a:lnSpc>
              <a:defRPr sz="3733"/>
            </a:lvl1pPr>
          </a:lstStyle>
          <a:p>
            <a:r>
              <a:rPr lang="en-US"/>
              <a:t>Click to edit Master title style</a:t>
            </a:r>
            <a:endParaRPr lang="en-US" dirty="0"/>
          </a:p>
        </p:txBody>
      </p:sp>
      <p:sp>
        <p:nvSpPr>
          <p:cNvPr id="9" name="Text Placeholder 8"/>
          <p:cNvSpPr>
            <a:spLocks noGrp="1"/>
          </p:cNvSpPr>
          <p:nvPr>
            <p:ph type="body" sz="quarter" idx="11"/>
          </p:nvPr>
        </p:nvSpPr>
        <p:spPr>
          <a:xfrm>
            <a:off x="609602" y="1097280"/>
            <a:ext cx="10945284" cy="4739216"/>
          </a:xfrm>
          <a:prstGeom prst="rect">
            <a:avLst/>
          </a:prstGeom>
        </p:spPr>
        <p:txBody>
          <a:bodyPr/>
          <a:lstStyle>
            <a:lvl5pPr marL="1064631" indent="-232822">
              <a:buFont typeface="Arial"/>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7BEEEBC8-FC52-1140-9DBC-9BB14FAA9222}"/>
              </a:ext>
            </a:extLst>
          </p:cNvPr>
          <p:cNvSpPr>
            <a:spLocks noGrp="1"/>
          </p:cNvSpPr>
          <p:nvPr>
            <p:ph type="sldNum" sz="quarter" idx="10"/>
          </p:nvPr>
        </p:nvSpPr>
        <p:spPr>
          <a:xfrm>
            <a:off x="11732304" y="6286501"/>
            <a:ext cx="459697" cy="571500"/>
          </a:xfrm>
        </p:spPr>
        <p:txBody>
          <a:bodyPr/>
          <a:lstStyle>
            <a:lvl1pPr>
              <a:defRPr>
                <a:solidFill>
                  <a:schemeClr val="tx1">
                    <a:lumMod val="50000"/>
                    <a:lumOff val="50000"/>
                  </a:schemeClr>
                </a:solidFill>
              </a:defRPr>
            </a:lvl1pPr>
          </a:lstStyle>
          <a:p>
            <a:fld id="{EFDA5C73-61A4-4679-AFE0-A2F2ED22D0D1}"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7805437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ECCD6B-8CDB-1849-B176-9D4B59415786}"/>
              </a:ext>
            </a:extLst>
          </p:cNvPr>
          <p:cNvSpPr>
            <a:spLocks noGrp="1"/>
          </p:cNvSpPr>
          <p:nvPr>
            <p:ph type="dt" sz="half" idx="10"/>
          </p:nvPr>
        </p:nvSpPr>
        <p:spPr/>
        <p:txBody>
          <a:bodyPr/>
          <a:lstStyle>
            <a:lvl1pPr>
              <a:defRPr/>
            </a:lvl1pPr>
          </a:lstStyle>
          <a:p>
            <a:fld id="{1821F44F-C645-EA4A-A75D-B5B671121B43}" type="datetime1">
              <a:rPr lang="en-US" altLang="en-US"/>
              <a:pPr/>
              <a:t>9/24/19</a:t>
            </a:fld>
            <a:endParaRPr lang="en-US" altLang="en-US" dirty="0"/>
          </a:p>
        </p:txBody>
      </p:sp>
      <p:sp>
        <p:nvSpPr>
          <p:cNvPr id="3" name="Footer Placeholder 2">
            <a:extLst>
              <a:ext uri="{FF2B5EF4-FFF2-40B4-BE49-F238E27FC236}">
                <a16:creationId xmlns:a16="http://schemas.microsoft.com/office/drawing/2014/main" id="{35E39CE0-E34E-2241-9315-97BE4E7BEDF1}"/>
              </a:ext>
            </a:extLst>
          </p:cNvPr>
          <p:cNvSpPr>
            <a:spLocks noGrp="1"/>
          </p:cNvSpPr>
          <p:nvPr>
            <p:ph type="ftr" sz="quarter" idx="11"/>
          </p:nvPr>
        </p:nvSpPr>
        <p:spPr/>
        <p:txBody>
          <a:bodyPr/>
          <a:lstStyle>
            <a:lvl1pPr>
              <a:defRPr/>
            </a:lvl1pPr>
          </a:lstStyle>
          <a:p>
            <a:endParaRPr lang="en-US" altLang="en-US" dirty="0"/>
          </a:p>
        </p:txBody>
      </p:sp>
      <p:sp>
        <p:nvSpPr>
          <p:cNvPr id="4" name="Slide Number Placeholder 3">
            <a:extLst>
              <a:ext uri="{FF2B5EF4-FFF2-40B4-BE49-F238E27FC236}">
                <a16:creationId xmlns:a16="http://schemas.microsoft.com/office/drawing/2014/main" id="{F767B971-71EF-8546-8805-70F39DA934D8}"/>
              </a:ext>
            </a:extLst>
          </p:cNvPr>
          <p:cNvSpPr>
            <a:spLocks noGrp="1"/>
          </p:cNvSpPr>
          <p:nvPr>
            <p:ph type="sldNum" sz="quarter" idx="12"/>
          </p:nvPr>
        </p:nvSpPr>
        <p:spPr/>
        <p:txBody>
          <a:bodyPr/>
          <a:lstStyle>
            <a:lvl1pPr>
              <a:defRPr/>
            </a:lvl1pPr>
          </a:lstStyle>
          <a:p>
            <a:fld id="{BC98F3AB-7E2E-C342-8073-8F0C738FA963}" type="slidenum">
              <a:rPr lang="en-US" altLang="en-US"/>
              <a:pPr/>
              <a:t>‹#›</a:t>
            </a:fld>
            <a:endParaRPr lang="en-US" altLang="en-US" dirty="0"/>
          </a:p>
        </p:txBody>
      </p:sp>
    </p:spTree>
    <p:extLst>
      <p:ext uri="{BB962C8B-B14F-4D97-AF65-F5344CB8AC3E}">
        <p14:creationId xmlns:p14="http://schemas.microsoft.com/office/powerpoint/2010/main" val="1984369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4195A031-AC75-4062-BF33-39AA51BFC694}"/>
              </a:ext>
            </a:extLst>
          </p:cNvPr>
          <p:cNvSpPr/>
          <p:nvPr userDrawn="1"/>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022015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Layout: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926592"/>
          </a:xfrm>
          <a:prstGeom prst="rect">
            <a:avLst/>
          </a:prstGeom>
        </p:spPr>
        <p:txBody>
          <a:bodyPr>
            <a:normAutofit/>
          </a:bodyPr>
          <a:lstStyle>
            <a:lvl1pPr>
              <a:lnSpc>
                <a:spcPct val="95000"/>
              </a:lnSpc>
              <a:defRPr sz="3733"/>
            </a:lvl1pPr>
          </a:lstStyle>
          <a:p>
            <a:r>
              <a:rPr lang="en-US"/>
              <a:t>Click to edit Master title style</a:t>
            </a:r>
            <a:endParaRPr lang="en-US" dirty="0"/>
          </a:p>
        </p:txBody>
      </p:sp>
      <p:sp>
        <p:nvSpPr>
          <p:cNvPr id="9" name="Text Placeholder 8"/>
          <p:cNvSpPr>
            <a:spLocks noGrp="1"/>
          </p:cNvSpPr>
          <p:nvPr>
            <p:ph type="body" sz="quarter" idx="11"/>
          </p:nvPr>
        </p:nvSpPr>
        <p:spPr>
          <a:xfrm>
            <a:off x="609602" y="1097280"/>
            <a:ext cx="10945284" cy="4739216"/>
          </a:xfrm>
          <a:prstGeom prst="rect">
            <a:avLst/>
          </a:prstGeom>
        </p:spPr>
        <p:txBody>
          <a:bodyPr/>
          <a:lstStyle>
            <a:lvl5pPr marL="1064631" indent="-232822">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4"/>
          <p:cNvSpPr>
            <a:spLocks noGrp="1"/>
          </p:cNvSpPr>
          <p:nvPr>
            <p:ph type="sldNum" sz="quarter" idx="12"/>
          </p:nvPr>
        </p:nvSpPr>
        <p:spPr>
          <a:xfrm>
            <a:off x="11546419" y="6068484"/>
            <a:ext cx="645583" cy="609600"/>
          </a:xfrm>
          <a:prstGeom prst="rect">
            <a:avLst/>
          </a:prstGeom>
          <a:ln/>
        </p:spPr>
        <p:txBody>
          <a:bodyPr/>
          <a:lstStyle>
            <a:lvl1pPr>
              <a:defRPr/>
            </a:lvl1pPr>
          </a:lstStyle>
          <a:p>
            <a:fld id="{3CB0E626-2655-4AE5-95ED-980D40538914}" type="slidenum">
              <a:rPr lang="en-US" altLang="en-US">
                <a:solidFill>
                  <a:srgbClr val="1F497D"/>
                </a:solidFill>
              </a:rPr>
              <a:pPr/>
              <a:t>‹#›</a:t>
            </a:fld>
            <a:endParaRPr lang="en-US" altLang="en-US" dirty="0">
              <a:solidFill>
                <a:srgbClr val="1F497D"/>
              </a:solidFill>
            </a:endParaRPr>
          </a:p>
        </p:txBody>
      </p:sp>
      <p:sp>
        <p:nvSpPr>
          <p:cNvPr id="6" name="Text Placeholder 5">
            <a:extLst>
              <a:ext uri="{FF2B5EF4-FFF2-40B4-BE49-F238E27FC236}">
                <a16:creationId xmlns:a16="http://schemas.microsoft.com/office/drawing/2014/main" id="{BC08DFF5-93F7-4BF5-A861-3BCF3A4782AA}"/>
              </a:ext>
            </a:extLst>
          </p:cNvPr>
          <p:cNvSpPr>
            <a:spLocks noGrp="1"/>
          </p:cNvSpPr>
          <p:nvPr>
            <p:ph type="body" sz="quarter" idx="13" hasCustomPrompt="1"/>
          </p:nvPr>
        </p:nvSpPr>
        <p:spPr>
          <a:xfrm>
            <a:off x="3707161" y="6317924"/>
            <a:ext cx="4322763" cy="277813"/>
          </a:xfrm>
          <a:prstGeom prst="rect">
            <a:avLst/>
          </a:prstGeom>
        </p:spPr>
        <p:txBody>
          <a:bodyPr/>
          <a:lstStyle>
            <a:lvl1pPr>
              <a:defRPr sz="1300">
                <a:solidFill>
                  <a:schemeClr val="tx1">
                    <a:lumMod val="50000"/>
                    <a:lumOff val="50000"/>
                  </a:schemeClr>
                </a:solidFill>
              </a:defRPr>
            </a:lvl1pPr>
          </a:lstStyle>
          <a:p>
            <a:pPr lvl="0"/>
            <a:r>
              <a:rPr lang="en-US" dirty="0"/>
              <a:t>Insert question text here</a:t>
            </a:r>
          </a:p>
        </p:txBody>
      </p:sp>
    </p:spTree>
    <p:extLst>
      <p:ext uri="{BB962C8B-B14F-4D97-AF65-F5344CB8AC3E}">
        <p14:creationId xmlns:p14="http://schemas.microsoft.com/office/powerpoint/2010/main" val="13766533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Back Page/Contact">
    <p:spTree>
      <p:nvGrpSpPr>
        <p:cNvPr id="1" name=""/>
        <p:cNvGrpSpPr/>
        <p:nvPr/>
      </p:nvGrpSpPr>
      <p:grpSpPr>
        <a:xfrm>
          <a:off x="0" y="0"/>
          <a:ext cx="0" cy="0"/>
          <a:chOff x="0" y="0"/>
          <a:chExt cx="0" cy="0"/>
        </a:xfrm>
      </p:grpSpPr>
      <p:sp>
        <p:nvSpPr>
          <p:cNvPr id="10" name="Picture Placeholder 9"/>
          <p:cNvSpPr>
            <a:spLocks noGrp="1"/>
          </p:cNvSpPr>
          <p:nvPr>
            <p:ph type="pic" sz="quarter" idx="28"/>
          </p:nvPr>
        </p:nvSpPr>
        <p:spPr>
          <a:xfrm>
            <a:off x="7653052"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endParaRPr lang="en-US" dirty="0"/>
          </a:p>
        </p:txBody>
      </p:sp>
    </p:spTree>
    <p:extLst>
      <p:ext uri="{BB962C8B-B14F-4D97-AF65-F5344CB8AC3E}">
        <p14:creationId xmlns:p14="http://schemas.microsoft.com/office/powerpoint/2010/main" val="2392725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CO 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2FE672-3878-384F-B433-D221762AD8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66"/>
          <a:stretch/>
        </p:blipFill>
        <p:spPr>
          <a:xfrm>
            <a:off x="-2947" y="-184417"/>
            <a:ext cx="12186107" cy="7042417"/>
          </a:xfrm>
          <a:prstGeom prst="rect">
            <a:avLst/>
          </a:prstGeom>
        </p:spPr>
      </p:pic>
      <p:sp>
        <p:nvSpPr>
          <p:cNvPr id="8" name="Rectangle 7"/>
          <p:cNvSpPr/>
          <p:nvPr userDrawn="1"/>
        </p:nvSpPr>
        <p:spPr>
          <a:xfrm>
            <a:off x="-2946" y="5276176"/>
            <a:ext cx="12186107" cy="1234449"/>
          </a:xfrm>
          <a:prstGeom prst="rect">
            <a:avLst/>
          </a:prstGeom>
          <a:solidFill>
            <a:schemeClr val="accent6">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1020390" y="5377314"/>
            <a:ext cx="6930476" cy="642421"/>
          </a:xfrm>
          <a:prstGeom prst="rect">
            <a:avLst/>
          </a:prstGeom>
        </p:spPr>
        <p:txBody>
          <a:bodyPr>
            <a:noAutofit/>
          </a:bodyPr>
          <a:lstStyle>
            <a:lvl1pPr algn="l">
              <a:defRPr sz="4267" baseline="0">
                <a:solidFill>
                  <a:schemeClr val="bg1"/>
                </a:solidFill>
              </a:defRPr>
            </a:lvl1pPr>
          </a:lstStyle>
          <a:p>
            <a:r>
              <a:rPr lang="en-US" dirty="0"/>
              <a:t>CLICK TO EDIT TITLE</a:t>
            </a:r>
          </a:p>
        </p:txBody>
      </p:sp>
      <p:sp>
        <p:nvSpPr>
          <p:cNvPr id="3" name="Subtitle 2"/>
          <p:cNvSpPr>
            <a:spLocks noGrp="1"/>
          </p:cNvSpPr>
          <p:nvPr>
            <p:ph type="subTitle" idx="1" hasCustomPrompt="1"/>
          </p:nvPr>
        </p:nvSpPr>
        <p:spPr>
          <a:xfrm>
            <a:off x="1020391" y="6019735"/>
            <a:ext cx="6930475" cy="703000"/>
          </a:xfrm>
        </p:spPr>
        <p:txBody>
          <a:bodyPr>
            <a:normAutofit/>
          </a:bodyPr>
          <a:lstStyle>
            <a:lvl1pPr marL="0" indent="0" algn="l">
              <a:buNone/>
              <a:defRPr sz="2133"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7201" y="5493791"/>
            <a:ext cx="2564112" cy="841765"/>
          </a:xfrm>
          <a:prstGeom prst="rect">
            <a:avLst/>
          </a:prstGeom>
        </p:spPr>
      </p:pic>
      <p:cxnSp>
        <p:nvCxnSpPr>
          <p:cNvPr id="5" name="Straight Connector 4"/>
          <p:cNvCxnSpPr>
            <a:cxnSpLocks/>
          </p:cNvCxnSpPr>
          <p:nvPr userDrawn="1"/>
        </p:nvCxnSpPr>
        <p:spPr>
          <a:xfrm>
            <a:off x="8214491" y="5493791"/>
            <a:ext cx="0" cy="841765"/>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0" name="Title 3">
            <a:extLst>
              <a:ext uri="{FF2B5EF4-FFF2-40B4-BE49-F238E27FC236}">
                <a16:creationId xmlns:a16="http://schemas.microsoft.com/office/drawing/2014/main" id="{CE96C155-9FCB-5447-96A2-39B0D7D2DF66}"/>
              </a:ext>
            </a:extLst>
          </p:cNvPr>
          <p:cNvSpPr txBox="1">
            <a:spLocks/>
          </p:cNvSpPr>
          <p:nvPr userDrawn="1"/>
        </p:nvSpPr>
        <p:spPr>
          <a:xfrm>
            <a:off x="444655" y="347376"/>
            <a:ext cx="7769836" cy="1446560"/>
          </a:xfrm>
          <a:prstGeom prst="rect">
            <a:avLst/>
          </a:prstGeom>
        </p:spPr>
        <p:txBody>
          <a:bodyPr vert="horz" lIns="121920" tIns="60960" rIns="121920" bIns="60960" rtlCol="0" anchor="t" anchorCtr="0">
            <a:normAutofit/>
          </a:bodyPr>
          <a:lstStyle>
            <a:lvl1pPr algn="l" defTabSz="457200" rtl="0" eaLnBrk="1" latinLnBrk="0" hangingPunct="1">
              <a:lnSpc>
                <a:spcPct val="80000"/>
              </a:lnSpc>
              <a:spcBef>
                <a:spcPct val="0"/>
              </a:spcBef>
              <a:buNone/>
              <a:defRPr sz="4000" kern="1200" baseline="0">
                <a:solidFill>
                  <a:schemeClr val="accent1"/>
                </a:solidFill>
                <a:latin typeface="+mj-lt"/>
                <a:ea typeface="+mj-ea"/>
                <a:cs typeface="+mj-cs"/>
              </a:defRPr>
            </a:lvl1pPr>
          </a:lstStyle>
          <a:p>
            <a:pPr fontAlgn="auto">
              <a:spcAft>
                <a:spcPts val="0"/>
              </a:spcAft>
            </a:pPr>
            <a:r>
              <a:rPr lang="en-US" altLang="en-US" sz="4133" dirty="0">
                <a:solidFill>
                  <a:schemeClr val="tx1"/>
                </a:solidFill>
                <a:cs typeface="Calibri"/>
              </a:rPr>
              <a:t>Keep moving forward. </a:t>
            </a:r>
            <a:br>
              <a:rPr lang="en-US" altLang="en-US" sz="5867" dirty="0">
                <a:solidFill>
                  <a:schemeClr val="tx1"/>
                </a:solidFill>
                <a:cs typeface="Calibri"/>
              </a:rPr>
            </a:br>
            <a:r>
              <a:rPr lang="en-US" altLang="en-US" sz="5867" b="1" dirty="0">
                <a:solidFill>
                  <a:schemeClr val="accent2"/>
                </a:solidFill>
                <a:latin typeface="Calibri"/>
                <a:cs typeface="Calibri"/>
              </a:rPr>
              <a:t>We got your back.</a:t>
            </a:r>
            <a:endParaRPr lang="en-US" altLang="en-US" sz="5867" baseline="30000" dirty="0">
              <a:solidFill>
                <a:schemeClr val="accent2"/>
              </a:solidFill>
              <a:latin typeface="Calibri"/>
              <a:cs typeface="Calibri"/>
            </a:endParaRPr>
          </a:p>
        </p:txBody>
      </p:sp>
    </p:spTree>
    <p:extLst>
      <p:ext uri="{BB962C8B-B14F-4D97-AF65-F5344CB8AC3E}">
        <p14:creationId xmlns:p14="http://schemas.microsoft.com/office/powerpoint/2010/main" val="15910913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O 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47B659-9D2C-7F4B-B693-F17BD106D68D}"/>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colorTemperature colorTemp="5207"/>
                    </a14:imgEffect>
                  </a14:imgLayer>
                </a14:imgProps>
              </a:ext>
              <a:ext uri="{28A0092B-C50C-407E-A947-70E740481C1C}">
                <a14:useLocalDpi xmlns:a14="http://schemas.microsoft.com/office/drawing/2010/main"/>
              </a:ext>
            </a:extLst>
          </a:blip>
          <a:srcRect/>
          <a:stretch/>
        </p:blipFill>
        <p:spPr>
          <a:xfrm>
            <a:off x="0" y="-169136"/>
            <a:ext cx="4457861" cy="7027135"/>
          </a:xfrm>
          <a:prstGeom prst="rect">
            <a:avLst/>
          </a:prstGeom>
          <a:effectLst/>
        </p:spPr>
      </p:pic>
      <p:sp>
        <p:nvSpPr>
          <p:cNvPr id="6" name="Rectangle 5"/>
          <p:cNvSpPr/>
          <p:nvPr userDrawn="1"/>
        </p:nvSpPr>
        <p:spPr>
          <a:xfrm>
            <a:off x="4457861" y="-156301"/>
            <a:ext cx="7734139" cy="7014300"/>
          </a:xfrm>
          <a:prstGeom prst="rect">
            <a:avLst/>
          </a:prstGeom>
          <a:solidFill>
            <a:schemeClr val="tx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4901587" y="3991832"/>
            <a:ext cx="6846687" cy="1508579"/>
          </a:xfrm>
          <a:prstGeom prst="rect">
            <a:avLst/>
          </a:prstGeom>
        </p:spPr>
        <p:txBody>
          <a:bodyPr>
            <a:noAutofit/>
          </a:bodyPr>
          <a:lstStyle>
            <a:lvl1pPr algn="l">
              <a:defRPr sz="5867" baseline="0">
                <a:solidFill>
                  <a:schemeClr val="bg1"/>
                </a:solidFill>
              </a:defRPr>
            </a:lvl1pPr>
          </a:lstStyle>
          <a:p>
            <a:r>
              <a:rPr lang="en-US" dirty="0"/>
              <a:t>CLICK TO EDIT TITLE</a:t>
            </a:r>
          </a:p>
        </p:txBody>
      </p:sp>
      <p:sp>
        <p:nvSpPr>
          <p:cNvPr id="8" name="Subtitle 2"/>
          <p:cNvSpPr>
            <a:spLocks noGrp="1"/>
          </p:cNvSpPr>
          <p:nvPr>
            <p:ph type="subTitle" idx="1" hasCustomPrompt="1"/>
          </p:nvPr>
        </p:nvSpPr>
        <p:spPr>
          <a:xfrm>
            <a:off x="4901587" y="4780061"/>
            <a:ext cx="6846687" cy="720351"/>
          </a:xfrm>
        </p:spPr>
        <p:txBody>
          <a:bodyPr>
            <a:normAutofit/>
          </a:bodyPr>
          <a:lstStyle>
            <a:lvl1pPr marL="0" indent="0" algn="l">
              <a:buNone/>
              <a:defRPr sz="320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pic>
        <p:nvPicPr>
          <p:cNvPr id="9" name="Picture 8">
            <a:extLst>
              <a:ext uri="{FF2B5EF4-FFF2-40B4-BE49-F238E27FC236}">
                <a16:creationId xmlns:a16="http://schemas.microsoft.com/office/drawing/2014/main" id="{44654329-231C-354B-86DA-1D10B9CD4200}"/>
              </a:ext>
            </a:extLst>
          </p:cNvPr>
          <p:cNvPicPr>
            <a:picLocks noChangeAspect="1"/>
          </p:cNvPicPr>
          <p:nvPr userDrawn="1"/>
        </p:nvPicPr>
        <p:blipFill rotWithShape="1">
          <a:blip r:embed="rId4" cstate="screen">
            <a:alphaModFix amt="15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2582"/>
          <a:stretch/>
        </p:blipFill>
        <p:spPr>
          <a:xfrm>
            <a:off x="8715021" y="-156301"/>
            <a:ext cx="3476979" cy="7027133"/>
          </a:xfrm>
          <a:prstGeom prst="rect">
            <a:avLst/>
          </a:prstGeom>
        </p:spPr>
      </p:pic>
      <p:pic>
        <p:nvPicPr>
          <p:cNvPr id="10" name="Picture 9">
            <a:extLst>
              <a:ext uri="{FF2B5EF4-FFF2-40B4-BE49-F238E27FC236}">
                <a16:creationId xmlns:a16="http://schemas.microsoft.com/office/drawing/2014/main" id="{7B2887F7-449C-8347-8E49-D5F52F1E2326}"/>
              </a:ext>
            </a:extLst>
          </p:cNvPr>
          <p:cNvPicPr>
            <a:picLocks noChangeAspect="1"/>
          </p:cNvPicPr>
          <p:nvPr userDrawn="1"/>
        </p:nvPicPr>
        <p:blipFill>
          <a:blip r:embed="rId6"/>
          <a:stretch>
            <a:fillRect/>
          </a:stretch>
        </p:blipFill>
        <p:spPr>
          <a:xfrm>
            <a:off x="292570" y="137114"/>
            <a:ext cx="3203645" cy="743835"/>
          </a:xfrm>
          <a:prstGeom prst="rect">
            <a:avLst/>
          </a:prstGeom>
        </p:spPr>
      </p:pic>
      <p:pic>
        <p:nvPicPr>
          <p:cNvPr id="11" name="Picture 10">
            <a:extLst>
              <a:ext uri="{FF2B5EF4-FFF2-40B4-BE49-F238E27FC236}">
                <a16:creationId xmlns:a16="http://schemas.microsoft.com/office/drawing/2014/main" id="{B72B38FF-064E-F14F-B181-F9420D479C8E}"/>
              </a:ext>
            </a:extLst>
          </p:cNvPr>
          <p:cNvPicPr>
            <a:picLocks noChangeAspect="1"/>
          </p:cNvPicPr>
          <p:nvPr userDrawn="1"/>
        </p:nvPicPr>
        <p:blipFill>
          <a:blip r:embed="rId7">
            <a:alphaModFix amt="10000"/>
          </a:blip>
          <a:stretch>
            <a:fillRect/>
          </a:stretch>
        </p:blipFill>
        <p:spPr>
          <a:xfrm>
            <a:off x="4457861" y="5769530"/>
            <a:ext cx="6703280" cy="519109"/>
          </a:xfrm>
          <a:prstGeom prst="rect">
            <a:avLst/>
          </a:prstGeom>
        </p:spPr>
      </p:pic>
    </p:spTree>
    <p:extLst>
      <p:ext uri="{BB962C8B-B14F-4D97-AF65-F5344CB8AC3E}">
        <p14:creationId xmlns:p14="http://schemas.microsoft.com/office/powerpoint/2010/main" val="8488794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lor 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2331A9-131F-9B48-8583-A5772BAAE231}"/>
              </a:ext>
            </a:extLst>
          </p:cNvPr>
          <p:cNvSpPr/>
          <p:nvPr userDrawn="1"/>
        </p:nvSpPr>
        <p:spPr>
          <a:xfrm>
            <a:off x="1" y="1"/>
            <a:ext cx="12199735" cy="1484724"/>
          </a:xfrm>
          <a:prstGeom prst="rect">
            <a:avLst/>
          </a:prstGeom>
          <a:gradFill>
            <a:gsLst>
              <a:gs pos="8000">
                <a:schemeClr val="tx1"/>
              </a:gs>
              <a:gs pos="100000">
                <a:srgbClr val="0070C0"/>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sp>
        <p:nvSpPr>
          <p:cNvPr id="22" name="Title 7"/>
          <p:cNvSpPr>
            <a:spLocks noGrp="1"/>
          </p:cNvSpPr>
          <p:nvPr>
            <p:ph type="title" hasCustomPrompt="1"/>
          </p:nvPr>
        </p:nvSpPr>
        <p:spPr>
          <a:xfrm>
            <a:off x="503462" y="141171"/>
            <a:ext cx="8788127" cy="1241160"/>
          </a:xfrm>
          <a:prstGeom prst="rect">
            <a:avLst/>
          </a:prstGeom>
        </p:spPr>
        <p:txBody>
          <a:bodyPr/>
          <a:lstStyle>
            <a:lvl1pPr algn="l">
              <a:defRPr sz="5333" baseline="0">
                <a:solidFill>
                  <a:schemeClr val="bg1"/>
                </a:solidFill>
              </a:defRPr>
            </a:lvl1pPr>
          </a:lstStyle>
          <a:p>
            <a:r>
              <a:rPr lang="en-US" dirty="0"/>
              <a:t>Click to edit title </a:t>
            </a:r>
          </a:p>
        </p:txBody>
      </p:sp>
      <p:sp>
        <p:nvSpPr>
          <p:cNvPr id="23" name="Text Placeholder 6"/>
          <p:cNvSpPr>
            <a:spLocks noGrp="1"/>
          </p:cNvSpPr>
          <p:nvPr>
            <p:ph type="body" sz="quarter" idx="12" hasCustomPrompt="1"/>
          </p:nvPr>
        </p:nvSpPr>
        <p:spPr>
          <a:xfrm>
            <a:off x="503462" y="827870"/>
            <a:ext cx="8788127" cy="603249"/>
          </a:xfrm>
        </p:spPr>
        <p:txBody>
          <a:bodyPr>
            <a:noAutofit/>
          </a:bodyPr>
          <a:lstStyle>
            <a:lvl1pPr marL="0" indent="0" algn="l">
              <a:buFontTx/>
              <a:buNone/>
              <a:defRPr sz="3200" baseline="0">
                <a:solidFill>
                  <a:schemeClr val="bg1"/>
                </a:solidFill>
              </a:defRPr>
            </a:lvl1pPr>
          </a:lstStyle>
          <a:p>
            <a:pPr marL="609585" marR="0" lvl="0" indent="-609585" algn="l" defTabSz="609585" rtl="0" eaLnBrk="1" fontAlgn="auto" latinLnBrk="0" hangingPunct="1">
              <a:lnSpc>
                <a:spcPct val="100000"/>
              </a:lnSpc>
              <a:spcBef>
                <a:spcPct val="20000"/>
              </a:spcBef>
              <a:spcAft>
                <a:spcPts val="0"/>
              </a:spcAft>
              <a:buClr>
                <a:schemeClr val="accent1"/>
              </a:buClr>
              <a:buSzPct val="100000"/>
              <a:buFont typeface="Wingdings" charset="2"/>
              <a:buNone/>
              <a:tabLst/>
              <a:defRPr/>
            </a:pPr>
            <a:r>
              <a:rPr lang="en-US" dirty="0"/>
              <a:t>Click to edit subtitle</a:t>
            </a:r>
          </a:p>
        </p:txBody>
      </p:sp>
      <p:pic>
        <p:nvPicPr>
          <p:cNvPr id="8" name="Picture 7">
            <a:extLst>
              <a:ext uri="{FF2B5EF4-FFF2-40B4-BE49-F238E27FC236}">
                <a16:creationId xmlns:a16="http://schemas.microsoft.com/office/drawing/2014/main" id="{151A6FCC-2003-1A44-92E3-D937CB88F4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07535" y="244974"/>
            <a:ext cx="2466964" cy="691884"/>
          </a:xfrm>
          <a:prstGeom prst="rect">
            <a:avLst/>
          </a:prstGeom>
        </p:spPr>
      </p:pic>
    </p:spTree>
    <p:extLst>
      <p:ext uri="{BB962C8B-B14F-4D97-AF65-F5344CB8AC3E}">
        <p14:creationId xmlns:p14="http://schemas.microsoft.com/office/powerpoint/2010/main" val="5310693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lor 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2331A9-131F-9B48-8583-A5772BAAE231}"/>
              </a:ext>
            </a:extLst>
          </p:cNvPr>
          <p:cNvSpPr/>
          <p:nvPr userDrawn="1"/>
        </p:nvSpPr>
        <p:spPr>
          <a:xfrm>
            <a:off x="1" y="1"/>
            <a:ext cx="12199735" cy="1096256"/>
          </a:xfrm>
          <a:prstGeom prst="rect">
            <a:avLst/>
          </a:prstGeom>
          <a:gradFill>
            <a:gsLst>
              <a:gs pos="8000">
                <a:schemeClr val="tx1"/>
              </a:gs>
              <a:gs pos="100000">
                <a:srgbClr val="0070C0"/>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sp>
        <p:nvSpPr>
          <p:cNvPr id="22" name="Title 7"/>
          <p:cNvSpPr>
            <a:spLocks noGrp="1"/>
          </p:cNvSpPr>
          <p:nvPr>
            <p:ph type="title" hasCustomPrompt="1"/>
          </p:nvPr>
        </p:nvSpPr>
        <p:spPr>
          <a:xfrm>
            <a:off x="503462" y="141171"/>
            <a:ext cx="8788127" cy="795687"/>
          </a:xfrm>
          <a:prstGeom prst="rect">
            <a:avLst/>
          </a:prstGeom>
        </p:spPr>
        <p:txBody>
          <a:bodyPr/>
          <a:lstStyle>
            <a:lvl1pPr algn="l">
              <a:defRPr sz="5333" baseline="0">
                <a:solidFill>
                  <a:schemeClr val="bg1"/>
                </a:solidFill>
              </a:defRPr>
            </a:lvl1pPr>
          </a:lstStyle>
          <a:p>
            <a:r>
              <a:rPr lang="en-US" dirty="0"/>
              <a:t>Click to edit title </a:t>
            </a:r>
          </a:p>
        </p:txBody>
      </p:sp>
    </p:spTree>
    <p:extLst>
      <p:ext uri="{BB962C8B-B14F-4D97-AF65-F5344CB8AC3E}">
        <p14:creationId xmlns:p14="http://schemas.microsoft.com/office/powerpoint/2010/main" val="30084479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lor Header Subhea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FC56CB-4EB6-7441-8550-BE64DA47485C}"/>
              </a:ext>
            </a:extLst>
          </p:cNvPr>
          <p:cNvSpPr/>
          <p:nvPr userDrawn="1"/>
        </p:nvSpPr>
        <p:spPr>
          <a:xfrm>
            <a:off x="-7734" y="1"/>
            <a:ext cx="12199735" cy="1484724"/>
          </a:xfrm>
          <a:prstGeom prst="rect">
            <a:avLst/>
          </a:prstGeom>
          <a:gradFill>
            <a:gsLst>
              <a:gs pos="8000">
                <a:schemeClr val="tx1"/>
              </a:gs>
              <a:gs pos="100000">
                <a:srgbClr val="0070C0"/>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0" name="Picture 9">
            <a:extLst>
              <a:ext uri="{FF2B5EF4-FFF2-40B4-BE49-F238E27FC236}">
                <a16:creationId xmlns:a16="http://schemas.microsoft.com/office/drawing/2014/main" id="{343D374C-1C7C-194C-A67D-34D1CCFD65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07535" y="439751"/>
            <a:ext cx="2466964" cy="691884"/>
          </a:xfrm>
          <a:prstGeom prst="rect">
            <a:avLst/>
          </a:prstGeom>
        </p:spPr>
      </p:pic>
      <p:sp>
        <p:nvSpPr>
          <p:cNvPr id="8" name="Content Placeholder 7"/>
          <p:cNvSpPr>
            <a:spLocks noGrp="1"/>
          </p:cNvSpPr>
          <p:nvPr>
            <p:ph sz="quarter" idx="13"/>
          </p:nvPr>
        </p:nvSpPr>
        <p:spPr>
          <a:xfrm>
            <a:off x="838200" y="1615018"/>
            <a:ext cx="10515600" cy="422698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7"/>
          <p:cNvSpPr>
            <a:spLocks noGrp="1"/>
          </p:cNvSpPr>
          <p:nvPr>
            <p:ph type="title" hasCustomPrompt="1"/>
          </p:nvPr>
        </p:nvSpPr>
        <p:spPr>
          <a:xfrm>
            <a:off x="838200" y="194777"/>
            <a:ext cx="10515600" cy="1241160"/>
          </a:xfrm>
          <a:prstGeom prst="rect">
            <a:avLst/>
          </a:prstGeom>
        </p:spPr>
        <p:txBody>
          <a:bodyPr/>
          <a:lstStyle>
            <a:lvl1pPr algn="l">
              <a:defRPr sz="5333" baseline="0">
                <a:solidFill>
                  <a:schemeClr val="bg1"/>
                </a:solidFill>
              </a:defRPr>
            </a:lvl1pPr>
          </a:lstStyle>
          <a:p>
            <a:r>
              <a:rPr lang="en-US"/>
              <a:t>Click to edit title </a:t>
            </a:r>
          </a:p>
        </p:txBody>
      </p:sp>
      <p:sp>
        <p:nvSpPr>
          <p:cNvPr id="14" name="Text Placeholder 6"/>
          <p:cNvSpPr>
            <a:spLocks noGrp="1"/>
          </p:cNvSpPr>
          <p:nvPr>
            <p:ph type="body" sz="quarter" idx="12" hasCustomPrompt="1"/>
          </p:nvPr>
        </p:nvSpPr>
        <p:spPr>
          <a:xfrm>
            <a:off x="838200" y="881477"/>
            <a:ext cx="10515600" cy="603249"/>
          </a:xfrm>
        </p:spPr>
        <p:txBody>
          <a:bodyPr>
            <a:noAutofit/>
          </a:bodyPr>
          <a:lstStyle>
            <a:lvl1pPr marL="0" indent="0" algn="l">
              <a:buFontTx/>
              <a:buNone/>
              <a:defRPr sz="3200" baseline="0">
                <a:solidFill>
                  <a:schemeClr val="bg1"/>
                </a:solidFill>
              </a:defRPr>
            </a:lvl1pPr>
          </a:lstStyle>
          <a:p>
            <a:pPr marL="609585" marR="0" lvl="0" indent="-609585" algn="l" defTabSz="609585" rtl="0" eaLnBrk="1" fontAlgn="auto" latinLnBrk="0" hangingPunct="1">
              <a:lnSpc>
                <a:spcPct val="100000"/>
              </a:lnSpc>
              <a:spcBef>
                <a:spcPct val="20000"/>
              </a:spcBef>
              <a:spcAft>
                <a:spcPts val="0"/>
              </a:spcAft>
              <a:buClr>
                <a:schemeClr val="accent1"/>
              </a:buClr>
              <a:buSzPct val="100000"/>
              <a:buFont typeface="Wingdings" charset="2"/>
              <a:buNone/>
              <a:tabLst/>
              <a:defRPr/>
            </a:pPr>
            <a:r>
              <a:rPr lang="en-US"/>
              <a:t>Click to edit subtitle</a:t>
            </a:r>
          </a:p>
        </p:txBody>
      </p:sp>
    </p:spTree>
    <p:extLst>
      <p:ext uri="{BB962C8B-B14F-4D97-AF65-F5344CB8AC3E}">
        <p14:creationId xmlns:p14="http://schemas.microsoft.com/office/powerpoint/2010/main" val="122058809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lor header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450398-684E-ED4E-AF9B-B50EDF56A9A6}"/>
              </a:ext>
            </a:extLst>
          </p:cNvPr>
          <p:cNvSpPr/>
          <p:nvPr userDrawn="1"/>
        </p:nvSpPr>
        <p:spPr>
          <a:xfrm>
            <a:off x="-7734" y="0"/>
            <a:ext cx="12199735" cy="1289947"/>
          </a:xfrm>
          <a:prstGeom prst="rect">
            <a:avLst/>
          </a:prstGeom>
          <a:gradFill>
            <a:gsLst>
              <a:gs pos="8000">
                <a:schemeClr val="tx1"/>
              </a:gs>
              <a:gs pos="100000">
                <a:srgbClr val="0070C0"/>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1" name="Picture 10">
            <a:extLst>
              <a:ext uri="{FF2B5EF4-FFF2-40B4-BE49-F238E27FC236}">
                <a16:creationId xmlns:a16="http://schemas.microsoft.com/office/drawing/2014/main" id="{F30CB7CF-CB76-6B48-8B07-82B8444812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07535" y="244974"/>
            <a:ext cx="2466964" cy="691884"/>
          </a:xfrm>
          <a:prstGeom prst="rect">
            <a:avLst/>
          </a:prstGeom>
        </p:spPr>
      </p:pic>
      <p:sp>
        <p:nvSpPr>
          <p:cNvPr id="8" name="Content Placeholder 7"/>
          <p:cNvSpPr>
            <a:spLocks noGrp="1"/>
          </p:cNvSpPr>
          <p:nvPr>
            <p:ph sz="quarter" idx="13"/>
          </p:nvPr>
        </p:nvSpPr>
        <p:spPr>
          <a:xfrm>
            <a:off x="838200" y="1615018"/>
            <a:ext cx="10515600" cy="422698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a:xfrm>
            <a:off x="834332" y="193162"/>
            <a:ext cx="10515600" cy="924297"/>
          </a:xfrm>
        </p:spPr>
        <p:txBody>
          <a:bodyPr/>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214950588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olor header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450398-684E-ED4E-AF9B-B50EDF56A9A6}"/>
              </a:ext>
            </a:extLst>
          </p:cNvPr>
          <p:cNvSpPr/>
          <p:nvPr userDrawn="1"/>
        </p:nvSpPr>
        <p:spPr>
          <a:xfrm>
            <a:off x="-7734" y="0"/>
            <a:ext cx="12199735" cy="1289947"/>
          </a:xfrm>
          <a:prstGeom prst="rect">
            <a:avLst/>
          </a:prstGeom>
          <a:gradFill>
            <a:gsLst>
              <a:gs pos="8000">
                <a:schemeClr val="tx1"/>
              </a:gs>
              <a:gs pos="100000">
                <a:srgbClr val="0070C0"/>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sp>
        <p:nvSpPr>
          <p:cNvPr id="8" name="Content Placeholder 7"/>
          <p:cNvSpPr>
            <a:spLocks noGrp="1"/>
          </p:cNvSpPr>
          <p:nvPr>
            <p:ph sz="quarter" idx="13"/>
          </p:nvPr>
        </p:nvSpPr>
        <p:spPr>
          <a:xfrm>
            <a:off x="838200" y="1615018"/>
            <a:ext cx="10515600" cy="422698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hasCustomPrompt="1"/>
          </p:nvPr>
        </p:nvSpPr>
        <p:spPr>
          <a:xfrm>
            <a:off x="834332" y="193162"/>
            <a:ext cx="10515600" cy="924297"/>
          </a:xfrm>
        </p:spPr>
        <p:txBody>
          <a:bodyPr/>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18574256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lor 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F984B-0F53-8E4D-B0C2-4988756185B0}"/>
              </a:ext>
            </a:extLst>
          </p:cNvPr>
          <p:cNvSpPr/>
          <p:nvPr userDrawn="1"/>
        </p:nvSpPr>
        <p:spPr>
          <a:xfrm>
            <a:off x="-7734" y="-3366"/>
            <a:ext cx="12199735" cy="1484724"/>
          </a:xfrm>
          <a:prstGeom prst="rect">
            <a:avLst/>
          </a:prstGeom>
          <a:gradFill>
            <a:gsLst>
              <a:gs pos="8000">
                <a:schemeClr val="tx1"/>
              </a:gs>
              <a:gs pos="100000">
                <a:srgbClr val="0070C0"/>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DEC8134D-0B58-104A-A2D9-17BD4A8B99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07535" y="244974"/>
            <a:ext cx="2466964" cy="691884"/>
          </a:xfrm>
          <a:prstGeom prst="rect">
            <a:avLst/>
          </a:prstGeom>
        </p:spPr>
      </p:pic>
      <p:sp>
        <p:nvSpPr>
          <p:cNvPr id="3" name="Slide Number Placeholder 2"/>
          <p:cNvSpPr>
            <a:spLocks noGrp="1"/>
          </p:cNvSpPr>
          <p:nvPr>
            <p:ph type="sldNum" sz="quarter" idx="10"/>
          </p:nvPr>
        </p:nvSpPr>
        <p:spPr>
          <a:xfrm>
            <a:off x="-7734" y="6546830"/>
            <a:ext cx="511196" cy="248685"/>
          </a:xfrm>
          <a:prstGeom prst="rect">
            <a:avLst/>
          </a:prstGeom>
        </p:spPr>
        <p:txBody>
          <a:bodyPr/>
          <a:lstStyle/>
          <a:p>
            <a:fld id="{F28AA9C3-BE92-2945-89A8-04E621E67005}" type="slidenum">
              <a:rPr lang="en-US" smtClean="0"/>
              <a:pPr/>
              <a:t>‹#›</a:t>
            </a:fld>
            <a:endParaRPr lang="en-US"/>
          </a:p>
        </p:txBody>
      </p:sp>
      <p:sp>
        <p:nvSpPr>
          <p:cNvPr id="8" name="Content Placeholder 7"/>
          <p:cNvSpPr>
            <a:spLocks noGrp="1"/>
          </p:cNvSpPr>
          <p:nvPr>
            <p:ph sz="quarter" idx="13"/>
          </p:nvPr>
        </p:nvSpPr>
        <p:spPr>
          <a:xfrm>
            <a:off x="838200" y="1615018"/>
            <a:ext cx="5099463" cy="422698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7"/>
          <p:cNvSpPr>
            <a:spLocks noGrp="1"/>
          </p:cNvSpPr>
          <p:nvPr>
            <p:ph sz="quarter" idx="14"/>
          </p:nvPr>
        </p:nvSpPr>
        <p:spPr>
          <a:xfrm>
            <a:off x="6254338" y="1615017"/>
            <a:ext cx="5099463" cy="422698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itle 7"/>
          <p:cNvSpPr>
            <a:spLocks noGrp="1"/>
          </p:cNvSpPr>
          <p:nvPr>
            <p:ph type="title" hasCustomPrompt="1"/>
          </p:nvPr>
        </p:nvSpPr>
        <p:spPr>
          <a:xfrm>
            <a:off x="838200" y="141169"/>
            <a:ext cx="10515600" cy="1241160"/>
          </a:xfrm>
          <a:prstGeom prst="rect">
            <a:avLst/>
          </a:prstGeom>
        </p:spPr>
        <p:txBody>
          <a:bodyPr/>
          <a:lstStyle>
            <a:lvl1pPr algn="l">
              <a:defRPr sz="5333" baseline="0">
                <a:solidFill>
                  <a:schemeClr val="bg1"/>
                </a:solidFill>
              </a:defRPr>
            </a:lvl1pPr>
          </a:lstStyle>
          <a:p>
            <a:r>
              <a:rPr lang="en-US"/>
              <a:t>Click to edit title </a:t>
            </a:r>
          </a:p>
        </p:txBody>
      </p:sp>
      <p:sp>
        <p:nvSpPr>
          <p:cNvPr id="13" name="Text Placeholder 6"/>
          <p:cNvSpPr>
            <a:spLocks noGrp="1"/>
          </p:cNvSpPr>
          <p:nvPr>
            <p:ph type="body" sz="quarter" idx="12" hasCustomPrompt="1"/>
          </p:nvPr>
        </p:nvSpPr>
        <p:spPr>
          <a:xfrm>
            <a:off x="838200" y="827869"/>
            <a:ext cx="10515600" cy="603249"/>
          </a:xfrm>
        </p:spPr>
        <p:txBody>
          <a:bodyPr>
            <a:noAutofit/>
          </a:bodyPr>
          <a:lstStyle>
            <a:lvl1pPr marL="0" indent="0" algn="l">
              <a:buFontTx/>
              <a:buNone/>
              <a:defRPr sz="3200" baseline="0">
                <a:solidFill>
                  <a:schemeClr val="bg1"/>
                </a:solidFill>
              </a:defRPr>
            </a:lvl1pPr>
          </a:lstStyle>
          <a:p>
            <a:pPr marL="609585" marR="0" lvl="0" indent="-609585" algn="l" defTabSz="609585" rtl="0" eaLnBrk="1" fontAlgn="auto" latinLnBrk="0" hangingPunct="1">
              <a:lnSpc>
                <a:spcPct val="100000"/>
              </a:lnSpc>
              <a:spcBef>
                <a:spcPct val="20000"/>
              </a:spcBef>
              <a:spcAft>
                <a:spcPts val="0"/>
              </a:spcAft>
              <a:buClr>
                <a:schemeClr val="accent1"/>
              </a:buClr>
              <a:buSzPct val="100000"/>
              <a:buFont typeface="Wingdings" charset="2"/>
              <a:buNone/>
              <a:tabLst/>
              <a:defRPr/>
            </a:pPr>
            <a:r>
              <a:rPr lang="en-US"/>
              <a:t>Click to edit subtitle</a:t>
            </a:r>
          </a:p>
        </p:txBody>
      </p:sp>
    </p:spTree>
    <p:extLst>
      <p:ext uri="{BB962C8B-B14F-4D97-AF65-F5344CB8AC3E}">
        <p14:creationId xmlns:p14="http://schemas.microsoft.com/office/powerpoint/2010/main" val="29092368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lnSpc>
                <a:spcPct val="100000"/>
              </a:lnSpc>
              <a:spcBef>
                <a:spcPts val="0"/>
              </a:spcBef>
              <a:spcAft>
                <a:spcPts val="0"/>
              </a:spcAft>
              <a:defRPr sz="2667">
                <a:solidFill>
                  <a:schemeClr val="accent2"/>
                </a:solidFill>
              </a:defRPr>
            </a:lvl1pPr>
          </a:lstStyle>
          <a:p>
            <a:pPr lvl="0"/>
            <a:r>
              <a:rPr lang="en-US"/>
              <a:t>Edit Master text styles</a:t>
            </a:r>
          </a:p>
        </p:txBody>
      </p:sp>
    </p:spTree>
    <p:extLst>
      <p:ext uri="{BB962C8B-B14F-4D97-AF65-F5344CB8AC3E}">
        <p14:creationId xmlns:p14="http://schemas.microsoft.com/office/powerpoint/2010/main" val="3066487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olor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09FC66-2477-3546-99A9-7A704AA24111}"/>
              </a:ext>
            </a:extLst>
          </p:cNvPr>
          <p:cNvSpPr/>
          <p:nvPr userDrawn="1"/>
        </p:nvSpPr>
        <p:spPr>
          <a:xfrm>
            <a:off x="-7734" y="1"/>
            <a:ext cx="12199735" cy="1484724"/>
          </a:xfrm>
          <a:prstGeom prst="rect">
            <a:avLst/>
          </a:prstGeom>
          <a:gradFill>
            <a:gsLst>
              <a:gs pos="8000">
                <a:schemeClr val="tx1"/>
              </a:gs>
              <a:gs pos="100000">
                <a:srgbClr val="0070C0"/>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1" name="Picture 10">
            <a:extLst>
              <a:ext uri="{FF2B5EF4-FFF2-40B4-BE49-F238E27FC236}">
                <a16:creationId xmlns:a16="http://schemas.microsoft.com/office/drawing/2014/main" id="{EE174474-7E5C-764A-8E28-33ABFCBEF1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07535" y="452585"/>
            <a:ext cx="2466964" cy="691884"/>
          </a:xfrm>
          <a:prstGeom prst="rect">
            <a:avLst/>
          </a:prstGeom>
        </p:spPr>
      </p:pic>
      <p:sp>
        <p:nvSpPr>
          <p:cNvPr id="8" name="Content Placeholder 7"/>
          <p:cNvSpPr>
            <a:spLocks noGrp="1"/>
          </p:cNvSpPr>
          <p:nvPr>
            <p:ph sz="quarter" idx="13"/>
          </p:nvPr>
        </p:nvSpPr>
        <p:spPr>
          <a:xfrm>
            <a:off x="777567" y="1847174"/>
            <a:ext cx="5783981" cy="422698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itle 7"/>
          <p:cNvSpPr>
            <a:spLocks noGrp="1"/>
          </p:cNvSpPr>
          <p:nvPr>
            <p:ph type="title" hasCustomPrompt="1"/>
          </p:nvPr>
        </p:nvSpPr>
        <p:spPr>
          <a:xfrm>
            <a:off x="838200" y="128335"/>
            <a:ext cx="10515600" cy="1241160"/>
          </a:xfrm>
          <a:prstGeom prst="rect">
            <a:avLst/>
          </a:prstGeom>
        </p:spPr>
        <p:txBody>
          <a:bodyPr/>
          <a:lstStyle>
            <a:lvl1pPr algn="l">
              <a:defRPr sz="5333" baseline="0">
                <a:solidFill>
                  <a:schemeClr val="bg1"/>
                </a:solidFill>
              </a:defRPr>
            </a:lvl1pPr>
          </a:lstStyle>
          <a:p>
            <a:r>
              <a:rPr lang="en-US"/>
              <a:t>Click to edit title </a:t>
            </a:r>
          </a:p>
        </p:txBody>
      </p:sp>
      <p:sp>
        <p:nvSpPr>
          <p:cNvPr id="15" name="Text Placeholder 6"/>
          <p:cNvSpPr>
            <a:spLocks noGrp="1"/>
          </p:cNvSpPr>
          <p:nvPr>
            <p:ph type="body" sz="quarter" idx="12" hasCustomPrompt="1"/>
          </p:nvPr>
        </p:nvSpPr>
        <p:spPr>
          <a:xfrm>
            <a:off x="838200" y="815034"/>
            <a:ext cx="10515600" cy="603249"/>
          </a:xfrm>
        </p:spPr>
        <p:txBody>
          <a:bodyPr>
            <a:noAutofit/>
          </a:bodyPr>
          <a:lstStyle>
            <a:lvl1pPr marL="0" indent="0" algn="l">
              <a:buFontTx/>
              <a:buNone/>
              <a:defRPr sz="3200" baseline="0">
                <a:solidFill>
                  <a:schemeClr val="bg1"/>
                </a:solidFill>
              </a:defRPr>
            </a:lvl1pPr>
          </a:lstStyle>
          <a:p>
            <a:pPr marL="609585" marR="0" lvl="0" indent="-609585" algn="l" defTabSz="609585" rtl="0" eaLnBrk="1" fontAlgn="auto" latinLnBrk="0" hangingPunct="1">
              <a:lnSpc>
                <a:spcPct val="100000"/>
              </a:lnSpc>
              <a:spcBef>
                <a:spcPct val="20000"/>
              </a:spcBef>
              <a:spcAft>
                <a:spcPts val="0"/>
              </a:spcAft>
              <a:buClr>
                <a:schemeClr val="accent1"/>
              </a:buClr>
              <a:buSzPct val="100000"/>
              <a:buFont typeface="Wingdings" charset="2"/>
              <a:buNone/>
              <a:tabLst/>
              <a:defRPr/>
            </a:pPr>
            <a:r>
              <a:rPr lang="en-US"/>
              <a:t>Click to edit subtitle</a:t>
            </a:r>
          </a:p>
        </p:txBody>
      </p:sp>
      <p:pic>
        <p:nvPicPr>
          <p:cNvPr id="16" name="Picture 15">
            <a:extLst>
              <a:ext uri="{FF2B5EF4-FFF2-40B4-BE49-F238E27FC236}">
                <a16:creationId xmlns:a16="http://schemas.microsoft.com/office/drawing/2014/main" id="{8A5DFD3B-D835-914E-ABD9-47EA69599505}"/>
              </a:ext>
            </a:extLst>
          </p:cNvPr>
          <p:cNvPicPr>
            <a:picLocks noChangeAspect="1"/>
          </p:cNvPicPr>
          <p:nvPr userDrawn="1"/>
        </p:nvPicPr>
        <p:blipFill>
          <a:blip r:embed="rId3">
            <a:alphaModFix amt="34000"/>
          </a:blip>
          <a:stretch>
            <a:fillRect/>
          </a:stretch>
        </p:blipFill>
        <p:spPr>
          <a:xfrm flipH="1">
            <a:off x="6231229" y="1722532"/>
            <a:ext cx="5960771" cy="461608"/>
          </a:xfrm>
          <a:prstGeom prst="rect">
            <a:avLst/>
          </a:prstGeom>
        </p:spPr>
      </p:pic>
      <p:sp>
        <p:nvSpPr>
          <p:cNvPr id="17" name="Picture Placeholder 19">
            <a:extLst>
              <a:ext uri="{FF2B5EF4-FFF2-40B4-BE49-F238E27FC236}">
                <a16:creationId xmlns:a16="http://schemas.microsoft.com/office/drawing/2014/main" id="{1A9C69F1-1E55-674B-AE4E-D0C5CC440D0F}"/>
              </a:ext>
            </a:extLst>
          </p:cNvPr>
          <p:cNvSpPr>
            <a:spLocks noGrp="1"/>
          </p:cNvSpPr>
          <p:nvPr>
            <p:ph type="pic" sz="quarter" idx="10"/>
          </p:nvPr>
        </p:nvSpPr>
        <p:spPr>
          <a:xfrm>
            <a:off x="6891867" y="2184141"/>
            <a:ext cx="5300133" cy="3805831"/>
          </a:xfrm>
        </p:spPr>
        <p:txBody>
          <a:bodyPr/>
          <a:lstStyle>
            <a:lvl1pPr marL="0" indent="0">
              <a:buNone/>
              <a:defRPr/>
            </a:lvl1pPr>
          </a:lstStyle>
          <a:p>
            <a:endParaRPr lang="en-US"/>
          </a:p>
        </p:txBody>
      </p:sp>
    </p:spTree>
    <p:extLst>
      <p:ext uri="{BB962C8B-B14F-4D97-AF65-F5344CB8AC3E}">
        <p14:creationId xmlns:p14="http://schemas.microsoft.com/office/powerpoint/2010/main" val="13139769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Color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09FC66-2477-3546-99A9-7A704AA24111}"/>
              </a:ext>
            </a:extLst>
          </p:cNvPr>
          <p:cNvSpPr/>
          <p:nvPr userDrawn="1"/>
        </p:nvSpPr>
        <p:spPr>
          <a:xfrm>
            <a:off x="-7734" y="1"/>
            <a:ext cx="12199735" cy="1484724"/>
          </a:xfrm>
          <a:prstGeom prst="rect">
            <a:avLst/>
          </a:prstGeom>
          <a:gradFill>
            <a:gsLst>
              <a:gs pos="8000">
                <a:schemeClr val="tx1"/>
              </a:gs>
              <a:gs pos="100000">
                <a:srgbClr val="0070C0"/>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sp>
        <p:nvSpPr>
          <p:cNvPr id="8" name="Content Placeholder 7"/>
          <p:cNvSpPr>
            <a:spLocks noGrp="1"/>
          </p:cNvSpPr>
          <p:nvPr>
            <p:ph sz="quarter" idx="13"/>
          </p:nvPr>
        </p:nvSpPr>
        <p:spPr>
          <a:xfrm>
            <a:off x="777567" y="1847174"/>
            <a:ext cx="5783981" cy="422698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itle 7"/>
          <p:cNvSpPr>
            <a:spLocks noGrp="1"/>
          </p:cNvSpPr>
          <p:nvPr>
            <p:ph type="title" hasCustomPrompt="1"/>
          </p:nvPr>
        </p:nvSpPr>
        <p:spPr>
          <a:xfrm>
            <a:off x="838200" y="269508"/>
            <a:ext cx="10515600" cy="975360"/>
          </a:xfrm>
          <a:prstGeom prst="rect">
            <a:avLst/>
          </a:prstGeom>
        </p:spPr>
        <p:txBody>
          <a:bodyPr/>
          <a:lstStyle>
            <a:lvl1pPr algn="l">
              <a:defRPr sz="5333" baseline="0">
                <a:solidFill>
                  <a:schemeClr val="bg1"/>
                </a:solidFill>
              </a:defRPr>
            </a:lvl1pPr>
          </a:lstStyle>
          <a:p>
            <a:r>
              <a:rPr lang="en-US"/>
              <a:t>Click to edit title </a:t>
            </a:r>
          </a:p>
        </p:txBody>
      </p:sp>
      <p:pic>
        <p:nvPicPr>
          <p:cNvPr id="16" name="Picture 15">
            <a:extLst>
              <a:ext uri="{FF2B5EF4-FFF2-40B4-BE49-F238E27FC236}">
                <a16:creationId xmlns:a16="http://schemas.microsoft.com/office/drawing/2014/main" id="{8A5DFD3B-D835-914E-ABD9-47EA69599505}"/>
              </a:ext>
            </a:extLst>
          </p:cNvPr>
          <p:cNvPicPr>
            <a:picLocks noChangeAspect="1"/>
          </p:cNvPicPr>
          <p:nvPr userDrawn="1"/>
        </p:nvPicPr>
        <p:blipFill>
          <a:blip r:embed="rId2">
            <a:alphaModFix amt="34000"/>
          </a:blip>
          <a:stretch>
            <a:fillRect/>
          </a:stretch>
        </p:blipFill>
        <p:spPr>
          <a:xfrm flipH="1">
            <a:off x="6231229" y="1722532"/>
            <a:ext cx="5960771" cy="461608"/>
          </a:xfrm>
          <a:prstGeom prst="rect">
            <a:avLst/>
          </a:prstGeom>
        </p:spPr>
      </p:pic>
      <p:sp>
        <p:nvSpPr>
          <p:cNvPr id="17" name="Picture Placeholder 19">
            <a:extLst>
              <a:ext uri="{FF2B5EF4-FFF2-40B4-BE49-F238E27FC236}">
                <a16:creationId xmlns:a16="http://schemas.microsoft.com/office/drawing/2014/main" id="{1A9C69F1-1E55-674B-AE4E-D0C5CC440D0F}"/>
              </a:ext>
            </a:extLst>
          </p:cNvPr>
          <p:cNvSpPr>
            <a:spLocks noGrp="1"/>
          </p:cNvSpPr>
          <p:nvPr>
            <p:ph type="pic" sz="quarter" idx="10"/>
          </p:nvPr>
        </p:nvSpPr>
        <p:spPr>
          <a:xfrm>
            <a:off x="6891867" y="2184141"/>
            <a:ext cx="5300133" cy="3805831"/>
          </a:xfrm>
        </p:spPr>
        <p:txBody>
          <a:bodyPr/>
          <a:lstStyle>
            <a:lvl1pPr marL="0" indent="0">
              <a:buNone/>
              <a:defRPr/>
            </a:lvl1pPr>
          </a:lstStyle>
          <a:p>
            <a:endParaRPr lang="en-US"/>
          </a:p>
        </p:txBody>
      </p:sp>
    </p:spTree>
    <p:extLst>
      <p:ext uri="{BB962C8B-B14F-4D97-AF65-F5344CB8AC3E}">
        <p14:creationId xmlns:p14="http://schemas.microsoft.com/office/powerpoint/2010/main" val="7508696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 Thank You">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B872EA-7CB0-A64C-8178-DCE888F468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66"/>
          <a:stretch/>
        </p:blipFill>
        <p:spPr>
          <a:xfrm>
            <a:off x="-2947" y="-184417"/>
            <a:ext cx="12186107" cy="7042417"/>
          </a:xfrm>
          <a:prstGeom prst="rect">
            <a:avLst/>
          </a:prstGeom>
        </p:spPr>
      </p:pic>
      <p:sp>
        <p:nvSpPr>
          <p:cNvPr id="9" name="Rectangle 8">
            <a:extLst>
              <a:ext uri="{FF2B5EF4-FFF2-40B4-BE49-F238E27FC236}">
                <a16:creationId xmlns:a16="http://schemas.microsoft.com/office/drawing/2014/main" id="{47472300-20F7-6144-B41E-F725E958EE85}"/>
              </a:ext>
            </a:extLst>
          </p:cNvPr>
          <p:cNvSpPr/>
          <p:nvPr userDrawn="1"/>
        </p:nvSpPr>
        <p:spPr>
          <a:xfrm>
            <a:off x="-2946" y="5390165"/>
            <a:ext cx="12186107" cy="1120459"/>
          </a:xfrm>
          <a:prstGeom prst="rect">
            <a:avLst/>
          </a:prstGeom>
          <a:solidFill>
            <a:schemeClr val="accent6">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4A8FCE5C-472A-2D4A-8E03-4A43FB59FF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7201" y="5545124"/>
            <a:ext cx="2564112" cy="841765"/>
          </a:xfrm>
          <a:prstGeom prst="rect">
            <a:avLst/>
          </a:prstGeom>
        </p:spPr>
      </p:pic>
      <p:cxnSp>
        <p:nvCxnSpPr>
          <p:cNvPr id="13" name="Straight Connector 12">
            <a:extLst>
              <a:ext uri="{FF2B5EF4-FFF2-40B4-BE49-F238E27FC236}">
                <a16:creationId xmlns:a16="http://schemas.microsoft.com/office/drawing/2014/main" id="{45225666-DF6D-DB4A-B693-216489936A22}"/>
              </a:ext>
            </a:extLst>
          </p:cNvPr>
          <p:cNvCxnSpPr>
            <a:cxnSpLocks/>
          </p:cNvCxnSpPr>
          <p:nvPr userDrawn="1"/>
        </p:nvCxnSpPr>
        <p:spPr>
          <a:xfrm>
            <a:off x="8214491" y="5519458"/>
            <a:ext cx="0" cy="841765"/>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4" name="Title 3">
            <a:extLst>
              <a:ext uri="{FF2B5EF4-FFF2-40B4-BE49-F238E27FC236}">
                <a16:creationId xmlns:a16="http://schemas.microsoft.com/office/drawing/2014/main" id="{629718DC-6249-224B-82C4-D2BB08AC2A2E}"/>
              </a:ext>
            </a:extLst>
          </p:cNvPr>
          <p:cNvSpPr txBox="1">
            <a:spLocks/>
          </p:cNvSpPr>
          <p:nvPr userDrawn="1"/>
        </p:nvSpPr>
        <p:spPr>
          <a:xfrm>
            <a:off x="444655" y="347376"/>
            <a:ext cx="7769836" cy="1446560"/>
          </a:xfrm>
          <a:prstGeom prst="rect">
            <a:avLst/>
          </a:prstGeom>
        </p:spPr>
        <p:txBody>
          <a:bodyPr vert="horz" lIns="121920" tIns="60960" rIns="121920" bIns="60960" rtlCol="0" anchor="t" anchorCtr="0">
            <a:normAutofit/>
          </a:bodyPr>
          <a:lstStyle>
            <a:lvl1pPr algn="l" defTabSz="457200" rtl="0" eaLnBrk="1" latinLnBrk="0" hangingPunct="1">
              <a:lnSpc>
                <a:spcPct val="80000"/>
              </a:lnSpc>
              <a:spcBef>
                <a:spcPct val="0"/>
              </a:spcBef>
              <a:buNone/>
              <a:defRPr sz="4000" kern="1200" baseline="0">
                <a:solidFill>
                  <a:schemeClr val="accent1"/>
                </a:solidFill>
                <a:latin typeface="+mj-lt"/>
                <a:ea typeface="+mj-ea"/>
                <a:cs typeface="+mj-cs"/>
              </a:defRPr>
            </a:lvl1pPr>
          </a:lstStyle>
          <a:p>
            <a:pPr fontAlgn="auto">
              <a:spcAft>
                <a:spcPts val="0"/>
              </a:spcAft>
            </a:pPr>
            <a:r>
              <a:rPr lang="en-US" altLang="en-US" sz="4133" dirty="0">
                <a:solidFill>
                  <a:schemeClr val="tx1"/>
                </a:solidFill>
                <a:cs typeface="Calibri"/>
              </a:rPr>
              <a:t>Keep moving forward. </a:t>
            </a:r>
            <a:br>
              <a:rPr lang="en-US" altLang="en-US" sz="5867" dirty="0">
                <a:solidFill>
                  <a:schemeClr val="tx1"/>
                </a:solidFill>
                <a:cs typeface="Calibri"/>
              </a:rPr>
            </a:br>
            <a:r>
              <a:rPr lang="en-US" altLang="en-US" sz="5867" b="1" dirty="0">
                <a:solidFill>
                  <a:schemeClr val="accent2"/>
                </a:solidFill>
                <a:latin typeface="Calibri"/>
                <a:cs typeface="Calibri"/>
              </a:rPr>
              <a:t>We got your back.</a:t>
            </a:r>
            <a:endParaRPr lang="en-US" altLang="en-US" sz="5867" baseline="30000" dirty="0">
              <a:solidFill>
                <a:schemeClr val="accent2"/>
              </a:solidFill>
              <a:latin typeface="Calibri"/>
              <a:cs typeface="Calibri"/>
            </a:endParaRPr>
          </a:p>
        </p:txBody>
      </p:sp>
      <p:sp>
        <p:nvSpPr>
          <p:cNvPr id="2" name="Title 1"/>
          <p:cNvSpPr>
            <a:spLocks noGrp="1"/>
          </p:cNvSpPr>
          <p:nvPr>
            <p:ph type="ctrTitle" hasCustomPrompt="1"/>
          </p:nvPr>
        </p:nvSpPr>
        <p:spPr>
          <a:xfrm>
            <a:off x="3977512" y="5557957"/>
            <a:ext cx="3955625" cy="820491"/>
          </a:xfrm>
          <a:prstGeom prst="rect">
            <a:avLst/>
          </a:prstGeom>
        </p:spPr>
        <p:txBody>
          <a:bodyPr>
            <a:noAutofit/>
          </a:bodyPr>
          <a:lstStyle>
            <a:lvl1pPr algn="ctr">
              <a:defRPr sz="4800" baseline="0">
                <a:solidFill>
                  <a:schemeClr val="bg1"/>
                </a:solidFill>
              </a:defRPr>
            </a:lvl1pPr>
          </a:lstStyle>
          <a:p>
            <a:r>
              <a:rPr lang="en-US" dirty="0"/>
              <a:t>THANK YOU</a:t>
            </a:r>
          </a:p>
        </p:txBody>
      </p:sp>
      <p:sp>
        <p:nvSpPr>
          <p:cNvPr id="11" name="Subtitle 2"/>
          <p:cNvSpPr txBox="1">
            <a:spLocks/>
          </p:cNvSpPr>
          <p:nvPr userDrawn="1"/>
        </p:nvSpPr>
        <p:spPr>
          <a:xfrm>
            <a:off x="5810207" y="4815840"/>
            <a:ext cx="5276427" cy="1120459"/>
          </a:xfrm>
          <a:prstGeom prst="rect">
            <a:avLst/>
          </a:prstGeom>
        </p:spPr>
        <p:txBody>
          <a:bodyPr vert="horz" lIns="121920" tIns="60960" rIns="121920" bIns="60960" rtlCol="0">
            <a:normAutofit/>
          </a:bodyPr>
          <a:lstStyle>
            <a:lvl1pPr marL="0" indent="0" algn="l" defTabSz="457200" rtl="0" eaLnBrk="1" latinLnBrk="0" hangingPunct="1">
              <a:spcBef>
                <a:spcPct val="20000"/>
              </a:spcBef>
              <a:buClr>
                <a:schemeClr val="accent1"/>
              </a:buClr>
              <a:buSzPct val="100000"/>
              <a:buFont typeface="Wingdings" charset="2"/>
              <a:buNone/>
              <a:defRPr sz="2800" kern="1200">
                <a:solidFill>
                  <a:srgbClr val="4D8721"/>
                </a:solidFill>
                <a:latin typeface="+mn-lt"/>
                <a:ea typeface="+mn-ea"/>
                <a:cs typeface="+mn-cs"/>
              </a:defRPr>
            </a:lvl1pPr>
            <a:lvl2pPr marL="457200" indent="0" algn="ctr" defTabSz="457200" rtl="0" eaLnBrk="1" latinLnBrk="0" hangingPunct="1">
              <a:spcBef>
                <a:spcPct val="20000"/>
              </a:spcBef>
              <a:buClr>
                <a:schemeClr val="accent1"/>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3733"/>
          </a:p>
        </p:txBody>
      </p:sp>
    </p:spTree>
    <p:extLst>
      <p:ext uri="{BB962C8B-B14F-4D97-AF65-F5344CB8AC3E}">
        <p14:creationId xmlns:p14="http://schemas.microsoft.com/office/powerpoint/2010/main" val="12885722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49E441-664E-489D-9439-0A81916716B8}"/>
              </a:ext>
            </a:extLst>
          </p:cNvPr>
          <p:cNvSpPr>
            <a:spLocks noGrp="1"/>
          </p:cNvSpPr>
          <p:nvPr>
            <p:ph type="body" idx="1"/>
          </p:nvPr>
        </p:nvSpPr>
        <p:spPr>
          <a:xfrm>
            <a:off x="838201" y="1178245"/>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A00BD7C-08A9-4211-B3AE-4EAA1BA514B1}"/>
              </a:ext>
            </a:extLst>
          </p:cNvPr>
          <p:cNvSpPr>
            <a:spLocks noGrp="1"/>
          </p:cNvSpPr>
          <p:nvPr>
            <p:ph sz="half" idx="2"/>
          </p:nvPr>
        </p:nvSpPr>
        <p:spPr>
          <a:xfrm>
            <a:off x="838201" y="2002158"/>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A9D367-9BA7-420A-84D0-80D2B7312C5F}"/>
              </a:ext>
            </a:extLst>
          </p:cNvPr>
          <p:cNvSpPr>
            <a:spLocks noGrp="1"/>
          </p:cNvSpPr>
          <p:nvPr>
            <p:ph type="body" sz="quarter" idx="3"/>
          </p:nvPr>
        </p:nvSpPr>
        <p:spPr>
          <a:xfrm>
            <a:off x="6170613" y="1178245"/>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A3DAB53-B3EC-47E1-8920-1CD8CB9C3C18}"/>
              </a:ext>
            </a:extLst>
          </p:cNvPr>
          <p:cNvSpPr>
            <a:spLocks noGrp="1"/>
          </p:cNvSpPr>
          <p:nvPr>
            <p:ph sz="quarter" idx="4"/>
          </p:nvPr>
        </p:nvSpPr>
        <p:spPr>
          <a:xfrm>
            <a:off x="6170613" y="2002158"/>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C5B361-BC9A-4114-8856-CB25938C6120}"/>
              </a:ext>
            </a:extLst>
          </p:cNvPr>
          <p:cNvSpPr>
            <a:spLocks noGrp="1"/>
          </p:cNvSpPr>
          <p:nvPr>
            <p:ph type="dt" sz="half" idx="10"/>
          </p:nvPr>
        </p:nvSpPr>
        <p:spPr/>
        <p:txBody>
          <a:bodyPr/>
          <a:lstStyle/>
          <a:p>
            <a:fld id="{950493F2-F01D-464E-9C2D-F72DB487E9F4}" type="datetimeFigureOut">
              <a:rPr lang="en-US" smtClean="0"/>
              <a:t>9/24/19</a:t>
            </a:fld>
            <a:endParaRPr lang="en-US"/>
          </a:p>
        </p:txBody>
      </p:sp>
      <p:sp>
        <p:nvSpPr>
          <p:cNvPr id="8" name="Footer Placeholder 7">
            <a:extLst>
              <a:ext uri="{FF2B5EF4-FFF2-40B4-BE49-F238E27FC236}">
                <a16:creationId xmlns:a16="http://schemas.microsoft.com/office/drawing/2014/main" id="{66986851-065A-4BB8-B96A-05F166D9E4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D7451D-F492-479C-9CBF-6660E3677397}"/>
              </a:ext>
            </a:extLst>
          </p:cNvPr>
          <p:cNvSpPr>
            <a:spLocks noGrp="1"/>
          </p:cNvSpPr>
          <p:nvPr>
            <p:ph type="sldNum" sz="quarter" idx="12"/>
          </p:nvPr>
        </p:nvSpPr>
        <p:spPr>
          <a:xfrm>
            <a:off x="-7734" y="6546830"/>
            <a:ext cx="511196" cy="248685"/>
          </a:xfrm>
          <a:prstGeom prst="rect">
            <a:avLst/>
          </a:prstGeom>
        </p:spPr>
        <p:txBody>
          <a:bodyPr/>
          <a:lstStyle/>
          <a:p>
            <a:fld id="{50EC1F80-5FFB-4B3A-A818-D2E1A8166D44}" type="slidenum">
              <a:rPr lang="en-US" smtClean="0"/>
              <a:t>‹#›</a:t>
            </a:fld>
            <a:endParaRPr lang="en-US"/>
          </a:p>
        </p:txBody>
      </p:sp>
      <p:sp>
        <p:nvSpPr>
          <p:cNvPr id="10" name="Rectangle 9">
            <a:extLst>
              <a:ext uri="{FF2B5EF4-FFF2-40B4-BE49-F238E27FC236}">
                <a16:creationId xmlns:a16="http://schemas.microsoft.com/office/drawing/2014/main" id="{2C03258F-9E86-A648-A540-E354EEB44DC4}"/>
              </a:ext>
            </a:extLst>
          </p:cNvPr>
          <p:cNvSpPr/>
          <p:nvPr userDrawn="1"/>
        </p:nvSpPr>
        <p:spPr>
          <a:xfrm>
            <a:off x="-7733" y="-202789"/>
            <a:ext cx="12199735" cy="1193391"/>
          </a:xfrm>
          <a:prstGeom prst="rect">
            <a:avLst/>
          </a:prstGeom>
          <a:solidFill>
            <a:srgbClr val="5B8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1" name="Straight Connector 10">
            <a:extLst>
              <a:ext uri="{FF2B5EF4-FFF2-40B4-BE49-F238E27FC236}">
                <a16:creationId xmlns:a16="http://schemas.microsoft.com/office/drawing/2014/main" id="{59AB0381-35CB-2F4C-9965-2EE3211E3F2A}"/>
              </a:ext>
            </a:extLst>
          </p:cNvPr>
          <p:cNvCxnSpPr>
            <a:cxnSpLocks/>
          </p:cNvCxnSpPr>
          <p:nvPr userDrawn="1"/>
        </p:nvCxnSpPr>
        <p:spPr>
          <a:xfrm>
            <a:off x="659976" y="69461"/>
            <a:ext cx="0" cy="692539"/>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13" name="Title 1">
            <a:extLst>
              <a:ext uri="{FF2B5EF4-FFF2-40B4-BE49-F238E27FC236}">
                <a16:creationId xmlns:a16="http://schemas.microsoft.com/office/drawing/2014/main" id="{76F76FA4-492C-204C-9C73-9614B0CABF19}"/>
              </a:ext>
            </a:extLst>
          </p:cNvPr>
          <p:cNvSpPr>
            <a:spLocks noGrp="1"/>
          </p:cNvSpPr>
          <p:nvPr>
            <p:ph type="title" hasCustomPrompt="1"/>
          </p:nvPr>
        </p:nvSpPr>
        <p:spPr>
          <a:xfrm>
            <a:off x="838200" y="-34194"/>
            <a:ext cx="10515600" cy="856201"/>
          </a:xfrm>
        </p:spPr>
        <p:txBody>
          <a:bodyPr/>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0538730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endParaRPr lang="en-US" dirty="0"/>
          </a:p>
        </p:txBody>
      </p:sp>
      <p:cxnSp>
        <p:nvCxnSpPr>
          <p:cNvPr id="10" name="Straight Connector 9"/>
          <p:cNvCxnSpPr/>
          <p:nvPr userDrawn="1"/>
        </p:nvCxnSpPr>
        <p:spPr>
          <a:xfrm>
            <a:off x="628308" y="-221673"/>
            <a:ext cx="0" cy="1440873"/>
          </a:xfrm>
          <a:prstGeom prst="line">
            <a:avLst/>
          </a:prstGeom>
          <a:ln w="34925">
            <a:solidFill>
              <a:schemeClr val="tx1"/>
            </a:solidFill>
          </a:ln>
        </p:spPr>
        <p:style>
          <a:lnRef idx="1">
            <a:schemeClr val="dk1"/>
          </a:lnRef>
          <a:fillRef idx="0">
            <a:schemeClr val="dk1"/>
          </a:fillRef>
          <a:effectRef idx="0">
            <a:schemeClr val="dk1"/>
          </a:effectRef>
          <a:fontRef idx="minor">
            <a:schemeClr val="tx1"/>
          </a:fontRef>
        </p:style>
      </p:cxnSp>
      <p:sp>
        <p:nvSpPr>
          <p:cNvPr id="21" name="Text Placeholder 6"/>
          <p:cNvSpPr>
            <a:spLocks noGrp="1"/>
          </p:cNvSpPr>
          <p:nvPr>
            <p:ph type="body" sz="quarter" idx="13" hasCustomPrompt="1"/>
          </p:nvPr>
        </p:nvSpPr>
        <p:spPr>
          <a:xfrm>
            <a:off x="838200" y="686700"/>
            <a:ext cx="10515600" cy="603249"/>
          </a:xfrm>
        </p:spPr>
        <p:txBody>
          <a:bodyPr>
            <a:noAutofit/>
          </a:bodyPr>
          <a:lstStyle>
            <a:lvl1pPr marL="0" indent="0" algn="l">
              <a:buFontTx/>
              <a:buNone/>
              <a:defRPr sz="3200" baseline="0">
                <a:solidFill>
                  <a:schemeClr val="tx1"/>
                </a:solidFill>
              </a:defRPr>
            </a:lvl1pPr>
          </a:lstStyle>
          <a:p>
            <a:pPr marL="609585" marR="0" lvl="0" indent="-609585" algn="l" defTabSz="609585" rtl="0" eaLnBrk="1" fontAlgn="auto" latinLnBrk="0" hangingPunct="1">
              <a:lnSpc>
                <a:spcPct val="100000"/>
              </a:lnSpc>
              <a:spcBef>
                <a:spcPct val="20000"/>
              </a:spcBef>
              <a:spcAft>
                <a:spcPts val="0"/>
              </a:spcAft>
              <a:buClr>
                <a:schemeClr val="accent1"/>
              </a:buClr>
              <a:buSzPct val="100000"/>
              <a:buFont typeface="Wingdings" charset="2"/>
              <a:buNone/>
              <a:tabLst/>
              <a:defRPr/>
            </a:pPr>
            <a:r>
              <a:rPr lang="en-US" dirty="0"/>
              <a:t>Click to edit subtitle</a:t>
            </a:r>
          </a:p>
        </p:txBody>
      </p:sp>
      <p:sp>
        <p:nvSpPr>
          <p:cNvPr id="23" name="Title 22"/>
          <p:cNvSpPr>
            <a:spLocks noGrp="1"/>
          </p:cNvSpPr>
          <p:nvPr>
            <p:ph type="title" hasCustomPrompt="1"/>
          </p:nvPr>
        </p:nvSpPr>
        <p:spPr>
          <a:xfrm>
            <a:off x="838200" y="2"/>
            <a:ext cx="10515600" cy="686697"/>
          </a:xfrm>
        </p:spPr>
        <p:txBody>
          <a:bodyPr/>
          <a:lstStyle/>
          <a:p>
            <a:r>
              <a:rPr lang="en-US" dirty="0"/>
              <a:t>Click to edit title</a:t>
            </a:r>
          </a:p>
        </p:txBody>
      </p:sp>
    </p:spTree>
    <p:extLst>
      <p:ext uri="{BB962C8B-B14F-4D97-AF65-F5344CB8AC3E}">
        <p14:creationId xmlns:p14="http://schemas.microsoft.com/office/powerpoint/2010/main" val="2745390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Vertical Master no Background">
    <p:bg>
      <p:bgPr>
        <a:solidFill>
          <a:srgbClr val="FAFBFC"/>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alphaModFix amt="35000"/>
            <a:extLst>
              <a:ext uri="{28A0092B-C50C-407E-A947-70E740481C1C}">
                <a14:useLocalDpi xmlns:a14="http://schemas.microsoft.com/office/drawing/2010/main" val="0"/>
              </a:ext>
            </a:extLst>
          </a:blip>
          <a:stretch>
            <a:fillRect/>
          </a:stretch>
        </p:blipFill>
        <p:spPr>
          <a:xfrm>
            <a:off x="6905647" y="0"/>
            <a:ext cx="5299364" cy="6858000"/>
          </a:xfrm>
          <a:prstGeom prst="rect">
            <a:avLst/>
          </a:prstGeom>
        </p:spPr>
      </p:pic>
      <p:sp>
        <p:nvSpPr>
          <p:cNvPr id="18" name="Rectangle 2"/>
          <p:cNvSpPr/>
          <p:nvPr userDrawn="1"/>
        </p:nvSpPr>
        <p:spPr>
          <a:xfrm>
            <a:off x="3" y="6286656"/>
            <a:ext cx="12191997" cy="571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
          <p:cNvSpPr/>
          <p:nvPr userDrawn="1"/>
        </p:nvSpPr>
        <p:spPr>
          <a:xfrm>
            <a:off x="1" y="6286656"/>
            <a:ext cx="2766220" cy="5713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 Placeholder 5"/>
          <p:cNvSpPr>
            <a:spLocks noGrp="1"/>
          </p:cNvSpPr>
          <p:nvPr>
            <p:ph type="body" sz="quarter" idx="12"/>
          </p:nvPr>
        </p:nvSpPr>
        <p:spPr>
          <a:xfrm>
            <a:off x="2950464" y="6644640"/>
            <a:ext cx="9241536" cy="219456"/>
          </a:xfrm>
          <a:noFill/>
        </p:spPr>
        <p:txBody>
          <a:bodyPr lIns="0" tIns="0" rIns="91440" bIns="0" anchor="t" anchorCtr="0">
            <a:noAutofit/>
          </a:bodyPr>
          <a:lstStyle>
            <a:lvl1pPr marL="0" indent="2117">
              <a:defRPr sz="1067">
                <a:solidFill>
                  <a:srgbClr val="5D6875"/>
                </a:solidFill>
                <a:latin typeface="Segoe UI Semilight" panose="020B0402040204020203" pitchFamily="34" charset="0"/>
                <a:cs typeface="Segoe UI Semilight" panose="020B0402040204020203" pitchFamily="34" charset="0"/>
              </a:defRPr>
            </a:lvl1pPr>
          </a:lstStyle>
          <a:p>
            <a:pPr lvl="0"/>
            <a:r>
              <a:rPr lang="en-US"/>
              <a:t>Click to edit Master text styles</a:t>
            </a:r>
          </a:p>
        </p:txBody>
      </p:sp>
      <p:sp>
        <p:nvSpPr>
          <p:cNvPr id="3" name="Content Placeholder 2"/>
          <p:cNvSpPr>
            <a:spLocks noGrp="1"/>
          </p:cNvSpPr>
          <p:nvPr>
            <p:ph idx="1"/>
          </p:nvPr>
        </p:nvSpPr>
        <p:spPr>
          <a:xfrm>
            <a:off x="2950464" y="6303264"/>
            <a:ext cx="9241536" cy="329184"/>
          </a:xfrm>
          <a:noFill/>
        </p:spPr>
        <p:txBody>
          <a:bodyPr lIns="0" tIns="0" rIns="91440" bIns="0" anchor="t" anchorCtr="0">
            <a:noAutofit/>
          </a:bodyPr>
          <a:lstStyle>
            <a:lvl1pPr marL="0" indent="0">
              <a:spcBef>
                <a:spcPts val="533"/>
              </a:spcBef>
              <a:defRPr sz="1067" b="1" i="1">
                <a:solidFill>
                  <a:schemeClr val="tx1">
                    <a:lumMod val="65000"/>
                    <a:lumOff val="35000"/>
                  </a:schemeClr>
                </a:solidFill>
                <a:latin typeface="Segoe UI Semibold" panose="020B0702040204020203" pitchFamily="34" charset="0"/>
              </a:defRPr>
            </a:lvl1pPr>
            <a:lvl2pPr marL="0" indent="0">
              <a:spcBef>
                <a:spcPts val="533"/>
              </a:spcBef>
              <a:buClr>
                <a:schemeClr val="tx2">
                  <a:lumMod val="75000"/>
                </a:schemeClr>
              </a:buClr>
              <a:buFontTx/>
              <a:buNone/>
              <a:defRPr sz="1333"/>
            </a:lvl2pPr>
            <a:lvl3pPr>
              <a:defRPr sz="2133"/>
            </a:lvl3pPr>
            <a:lvl4pPr>
              <a:defRPr sz="2000"/>
            </a:lvl4pPr>
          </a:lstStyle>
          <a:p>
            <a:pPr lvl="0"/>
            <a:r>
              <a:rPr lang="en-US"/>
              <a:t>Click to edit Master text styles</a:t>
            </a:r>
          </a:p>
        </p:txBody>
      </p:sp>
      <p:sp>
        <p:nvSpPr>
          <p:cNvPr id="7" name="Slide Number Placeholder 3"/>
          <p:cNvSpPr>
            <a:spLocks noGrp="1"/>
          </p:cNvSpPr>
          <p:nvPr>
            <p:ph type="sldNum" sz="quarter" idx="10"/>
          </p:nvPr>
        </p:nvSpPr>
        <p:spPr>
          <a:xfrm>
            <a:off x="11948160" y="6705600"/>
            <a:ext cx="121920" cy="121920"/>
          </a:xfrm>
          <a:noFill/>
        </p:spPr>
        <p:txBody>
          <a:bodyPr/>
          <a:lstStyle>
            <a:lvl1pPr>
              <a:defRPr sz="400"/>
            </a:lvl1pPr>
          </a:lstStyle>
          <a:p>
            <a:fld id="{EFDA5C73-61A4-4679-AFE0-A2F2ED22D0D1}" type="slidenum">
              <a:rPr lang="en-US" smtClean="0"/>
              <a:pPr/>
              <a:t>‹#›</a:t>
            </a:fld>
            <a:endParaRPr lang="en-US" dirty="0"/>
          </a:p>
        </p:txBody>
      </p:sp>
      <p:sp>
        <p:nvSpPr>
          <p:cNvPr id="5" name="Chart Placeholder 4"/>
          <p:cNvSpPr>
            <a:spLocks noGrp="1"/>
          </p:cNvSpPr>
          <p:nvPr>
            <p:ph type="chart" sz="quarter" idx="11"/>
          </p:nvPr>
        </p:nvSpPr>
        <p:spPr>
          <a:xfrm>
            <a:off x="548640" y="1402080"/>
            <a:ext cx="11423904" cy="4450080"/>
          </a:xfrm>
        </p:spPr>
        <p:txBody>
          <a:bodyPr/>
          <a:lstStyle/>
          <a:p>
            <a:r>
              <a:rPr lang="en-US"/>
              <a:t>Click icon to add chart</a:t>
            </a: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9456" y="6339840"/>
            <a:ext cx="2279904" cy="435373"/>
          </a:xfrm>
          <a:prstGeom prst="rect">
            <a:avLst/>
          </a:prstGeom>
        </p:spPr>
      </p:pic>
      <p:sp>
        <p:nvSpPr>
          <p:cNvPr id="17" name="Title 3"/>
          <p:cNvSpPr>
            <a:spLocks noGrp="1"/>
          </p:cNvSpPr>
          <p:nvPr>
            <p:ph type="title"/>
          </p:nvPr>
        </p:nvSpPr>
        <p:spPr>
          <a:xfrm>
            <a:off x="548640" y="134112"/>
            <a:ext cx="10972800" cy="816864"/>
          </a:xfrm>
        </p:spPr>
        <p:txBody>
          <a:bodyPr anchor="t">
            <a:normAutofit/>
          </a:bodyPr>
          <a:lstStyle>
            <a:lvl1pPr>
              <a:defRPr sz="3733">
                <a:solidFill>
                  <a:schemeClr val="accent4"/>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422339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39198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lnSpc>
                <a:spcPct val="100000"/>
              </a:lnSpc>
              <a:spcBef>
                <a:spcPts val="0"/>
              </a:spcBef>
              <a:spcAft>
                <a:spcPts val="0"/>
              </a:spcAft>
              <a:defRPr sz="2667">
                <a:solidFill>
                  <a:schemeClr val="accent2"/>
                </a:solidFill>
              </a:defRPr>
            </a:lvl1pPr>
          </a:lstStyle>
          <a:p>
            <a:pPr lvl="0"/>
            <a:r>
              <a:rPr lang="en-US"/>
              <a:t>Edit Master text styles</a:t>
            </a:r>
          </a:p>
        </p:txBody>
      </p:sp>
    </p:spTree>
    <p:extLst>
      <p:ext uri="{BB962C8B-B14F-4D97-AF65-F5344CB8AC3E}">
        <p14:creationId xmlns:p14="http://schemas.microsoft.com/office/powerpoint/2010/main" val="3657713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83592" cy="6877969"/>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r="61337"/>
          <a:stretch/>
        </p:blipFill>
        <p:spPr>
          <a:xfrm>
            <a:off x="11263085" y="5933513"/>
            <a:ext cx="763231" cy="737084"/>
          </a:xfrm>
          <a:prstGeom prst="rect">
            <a:avLst/>
          </a:prstGeom>
        </p:spPr>
      </p:pic>
      <p:sp>
        <p:nvSpPr>
          <p:cNvPr id="4" name="TextBox 3">
            <a:extLst>
              <a:ext uri="{FF2B5EF4-FFF2-40B4-BE49-F238E27FC236}">
                <a16:creationId xmlns:a16="http://schemas.microsoft.com/office/drawing/2014/main" id="{3F7DB872-FB3D-4AAC-BF37-0667B21D5000}"/>
              </a:ext>
            </a:extLst>
          </p:cNvPr>
          <p:cNvSpPr txBox="1"/>
          <p:nvPr userDrawn="1"/>
        </p:nvSpPr>
        <p:spPr>
          <a:xfrm>
            <a:off x="808284" y="4596836"/>
            <a:ext cx="6141155" cy="1733680"/>
          </a:xfrm>
          <a:prstGeom prst="rect">
            <a:avLst/>
          </a:prstGeom>
          <a:noFill/>
        </p:spPr>
        <p:txBody>
          <a:bodyPr wrap="square" rtlCol="0">
            <a:spAutoFit/>
          </a:bodyPr>
          <a:lstStyle/>
          <a:p>
            <a:r>
              <a:rPr lang="en-US" sz="10666" dirty="0">
                <a:solidFill>
                  <a:schemeClr val="bg1"/>
                </a:solidFill>
                <a:latin typeface="Franklin Gothic Medium" panose="020B0603020102020204" pitchFamily="34" charset="0"/>
              </a:rPr>
              <a:t>Agenda</a:t>
            </a:r>
          </a:p>
        </p:txBody>
      </p:sp>
    </p:spTree>
    <p:extLst>
      <p:ext uri="{BB962C8B-B14F-4D97-AF65-F5344CB8AC3E}">
        <p14:creationId xmlns:p14="http://schemas.microsoft.com/office/powerpoint/2010/main" val="2506734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andard 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594784" y="831704"/>
            <a:ext cx="10515600" cy="11387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7"/>
          <p:cNvSpPr>
            <a:spLocks noGrp="1"/>
          </p:cNvSpPr>
          <p:nvPr>
            <p:ph type="body" sz="quarter" idx="10"/>
          </p:nvPr>
        </p:nvSpPr>
        <p:spPr>
          <a:xfrm>
            <a:off x="609600" y="1970618"/>
            <a:ext cx="10606616" cy="40005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1308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83592" cy="687796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r="61337"/>
          <a:stretch/>
        </p:blipFill>
        <p:spPr>
          <a:xfrm>
            <a:off x="11263085" y="5933513"/>
            <a:ext cx="763231" cy="737084"/>
          </a:xfrm>
          <a:prstGeom prst="rect">
            <a:avLst/>
          </a:prstGeom>
        </p:spPr>
      </p:pic>
      <p:sp>
        <p:nvSpPr>
          <p:cNvPr id="4" name="TextBox 3">
            <a:extLst>
              <a:ext uri="{FF2B5EF4-FFF2-40B4-BE49-F238E27FC236}">
                <a16:creationId xmlns:a16="http://schemas.microsoft.com/office/drawing/2014/main" id="{3F7DB872-FB3D-4AAC-BF37-0667B21D5000}"/>
              </a:ext>
            </a:extLst>
          </p:cNvPr>
          <p:cNvSpPr txBox="1"/>
          <p:nvPr/>
        </p:nvSpPr>
        <p:spPr>
          <a:xfrm>
            <a:off x="808284" y="4596836"/>
            <a:ext cx="6141155" cy="1733680"/>
          </a:xfrm>
          <a:prstGeom prst="rect">
            <a:avLst/>
          </a:prstGeom>
          <a:noFill/>
        </p:spPr>
        <p:txBody>
          <a:bodyPr wrap="square" rtlCol="0">
            <a:spAutoFit/>
          </a:bodyPr>
          <a:lstStyle/>
          <a:p>
            <a:r>
              <a:rPr lang="en-US" sz="10666" dirty="0">
                <a:solidFill>
                  <a:schemeClr val="bg1"/>
                </a:solidFill>
                <a:latin typeface="Franklin Gothic Medium" panose="020B0603020102020204" pitchFamily="34" charset="0"/>
              </a:rPr>
              <a:t>Agenda</a:t>
            </a:r>
          </a:p>
        </p:txBody>
      </p:sp>
      <p:pic>
        <p:nvPicPr>
          <p:cNvPr id="5" name="Picture 4">
            <a:extLst>
              <a:ext uri="{FF2B5EF4-FFF2-40B4-BE49-F238E27FC236}">
                <a16:creationId xmlns:a16="http://schemas.microsoft.com/office/drawing/2014/main" id="{F49C1DFA-874C-41AE-B5BE-428B2AE98F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83592" cy="6877969"/>
          </a:xfrm>
          <a:prstGeom prst="rect">
            <a:avLst/>
          </a:prstGeom>
        </p:spPr>
      </p:pic>
      <p:pic>
        <p:nvPicPr>
          <p:cNvPr id="7" name="Picture 6">
            <a:extLst>
              <a:ext uri="{FF2B5EF4-FFF2-40B4-BE49-F238E27FC236}">
                <a16:creationId xmlns:a16="http://schemas.microsoft.com/office/drawing/2014/main" id="{3DBF2BB9-A1A8-453B-BAF1-F25ABF9F007D}"/>
              </a:ext>
            </a:extLst>
          </p:cNvPr>
          <p:cNvPicPr>
            <a:picLocks noChangeAspect="1"/>
          </p:cNvPicPr>
          <p:nvPr userDrawn="1"/>
        </p:nvPicPr>
        <p:blipFill>
          <a:blip r:embed="rId4"/>
          <a:stretch>
            <a:fillRect/>
          </a:stretch>
        </p:blipFill>
        <p:spPr>
          <a:xfrm>
            <a:off x="111590" y="4240237"/>
            <a:ext cx="6234716" cy="2845047"/>
          </a:xfrm>
          <a:prstGeom prst="rect">
            <a:avLst/>
          </a:prstGeom>
        </p:spPr>
      </p:pic>
      <p:pic>
        <p:nvPicPr>
          <p:cNvPr id="8" name="Picture 7">
            <a:extLst>
              <a:ext uri="{FF2B5EF4-FFF2-40B4-BE49-F238E27FC236}">
                <a16:creationId xmlns:a16="http://schemas.microsoft.com/office/drawing/2014/main" id="{19D34DE2-F8FE-420A-9C62-082EA0393A6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1337"/>
          <a:stretch/>
        </p:blipFill>
        <p:spPr>
          <a:xfrm>
            <a:off x="11263085" y="5933513"/>
            <a:ext cx="763231" cy="737084"/>
          </a:xfrm>
          <a:prstGeom prst="rect">
            <a:avLst/>
          </a:prstGeom>
        </p:spPr>
      </p:pic>
    </p:spTree>
    <p:extLst>
      <p:ext uri="{BB962C8B-B14F-4D97-AF65-F5344CB8AC3E}">
        <p14:creationId xmlns:p14="http://schemas.microsoft.com/office/powerpoint/2010/main" val="1262572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72310"/>
            <a:ext cx="12192000" cy="131878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4079320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Fullscreen Photo_no text">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TextBox 2"/>
          <p:cNvSpPr txBox="1"/>
          <p:nvPr userDrawn="1"/>
        </p:nvSpPr>
        <p:spPr>
          <a:xfrm>
            <a:off x="623226" y="6292379"/>
            <a:ext cx="3510709" cy="420756"/>
          </a:xfrm>
          <a:prstGeom prst="rect">
            <a:avLst/>
          </a:prstGeom>
          <a:noFill/>
        </p:spPr>
        <p:txBody>
          <a:bodyPr wrap="square" rtlCol="0">
            <a:spAutoFit/>
          </a:bodyPr>
          <a:lstStyle/>
          <a:p>
            <a:r>
              <a:rPr lang="en-US" sz="1067" spc="133" baseline="0" dirty="0">
                <a:solidFill>
                  <a:schemeClr val="accent4"/>
                </a:solidFill>
                <a:latin typeface="Franklin Gothic Medium" panose="020B0603020102020204" pitchFamily="34" charset="0"/>
              </a:rPr>
              <a:t>451RESEARCH.COM</a:t>
            </a:r>
          </a:p>
          <a:p>
            <a:r>
              <a:rPr lang="en-US" sz="1067" b="0" i="0" kern="1200" dirty="0">
                <a:solidFill>
                  <a:schemeClr val="bg1"/>
                </a:solidFill>
                <a:effectLst/>
                <a:latin typeface="Franklin Gothic Book" panose="020B0503020102020204" pitchFamily="34" charset="0"/>
                <a:ea typeface="+mn-ea"/>
                <a:cs typeface="+mn-cs"/>
              </a:rPr>
              <a:t>©2018 451 Research. All Rights Reserved.</a:t>
            </a:r>
            <a:endParaRPr lang="en-US" sz="1067" dirty="0">
              <a:solidFill>
                <a:schemeClr val="bg1"/>
              </a:solidFill>
              <a:latin typeface="Franklin Gothic Book" panose="020B0503020102020204"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373" y="6259872"/>
            <a:ext cx="485851" cy="483913"/>
          </a:xfrm>
          <a:prstGeom prst="rect">
            <a:avLst/>
          </a:prstGeom>
        </p:spPr>
      </p:pic>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100754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Right Angle Photo">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a:t>Click icon to add picture</a:t>
            </a:r>
            <a:endParaRPr lang="en-US" dirty="0"/>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9"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70792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1056082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V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983885"/>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hasCustomPrompt="1"/>
          </p:nvPr>
        </p:nvSpPr>
        <p:spPr>
          <a:xfrm>
            <a:off x="610519" y="3311094"/>
            <a:ext cx="5164255" cy="583511"/>
          </a:xfrm>
        </p:spPr>
        <p:txBody>
          <a:bodyPr>
            <a:normAutofit/>
          </a:bodyPr>
          <a:lstStyle>
            <a:lvl1pPr>
              <a:defRPr lang="en-US" sz="2667" kern="1200" spc="67" baseline="0" dirty="0">
                <a:solidFill>
                  <a:schemeClr val="accent2"/>
                </a:solidFill>
                <a:latin typeface="Franklin Gothic Medium" panose="020B0603020102020204" pitchFamily="34" charset="0"/>
                <a:ea typeface="+mn-ea"/>
                <a:cs typeface="+mn-cs"/>
              </a:defRPr>
            </a:lvl1pPr>
          </a:lstStyle>
          <a:p>
            <a:pPr lvl="0"/>
            <a:r>
              <a:rPr lang="en-US" dirty="0"/>
              <a:t>Click to edit Master text styles</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2156300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ircl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910228" y="1077972"/>
            <a:ext cx="4782163" cy="4782161"/>
          </a:xfrm>
          <a:prstGeom prst="ellipse">
            <a:avLst/>
          </a:prstGeom>
        </p:spPr>
        <p:txBody>
          <a:bodyPr/>
          <a:lstStyle/>
          <a:p>
            <a:r>
              <a:rPr lang="en-US"/>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36002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am Slide_Circles">
    <p:spTree>
      <p:nvGrpSpPr>
        <p:cNvPr id="1" name=""/>
        <p:cNvGrpSpPr/>
        <p:nvPr/>
      </p:nvGrpSpPr>
      <p:grpSpPr>
        <a:xfrm>
          <a:off x="0" y="0"/>
          <a:ext cx="0" cy="0"/>
          <a:chOff x="0" y="0"/>
          <a:chExt cx="0" cy="0"/>
        </a:xfrm>
      </p:grpSpPr>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530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a:extLst>
              <a:ext uri="{FF2B5EF4-FFF2-40B4-BE49-F238E27FC236}">
                <a16:creationId xmlns:a16="http://schemas.microsoft.com/office/drawing/2014/main" id="{1ABDF896-C4E5-43A5-9FF3-5A2E36BBE557}"/>
              </a:ext>
            </a:extLst>
          </p:cNvPr>
          <p:cNvSpPr>
            <a:spLocks noGrp="1"/>
          </p:cNvSpPr>
          <p:nvPr>
            <p:ph type="body" sz="quarter" idx="54" hasCustomPrompt="1"/>
          </p:nvPr>
        </p:nvSpPr>
        <p:spPr>
          <a:xfrm>
            <a:off x="1458385" y="27019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7" name="Text Placeholder 6">
            <a:extLst>
              <a:ext uri="{FF2B5EF4-FFF2-40B4-BE49-F238E27FC236}">
                <a16:creationId xmlns:a16="http://schemas.microsoft.com/office/drawing/2014/main" id="{3C9D06CB-2AFE-4D66-88B4-8EC184A8E41F}"/>
              </a:ext>
            </a:extLst>
          </p:cNvPr>
          <p:cNvSpPr>
            <a:spLocks noGrp="1"/>
          </p:cNvSpPr>
          <p:nvPr>
            <p:ph type="body" sz="quarter" idx="55" hasCustomPrompt="1"/>
          </p:nvPr>
        </p:nvSpPr>
        <p:spPr>
          <a:xfrm>
            <a:off x="1458673" y="29094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27" name="Text Placeholder 5">
            <a:extLst>
              <a:ext uri="{FF2B5EF4-FFF2-40B4-BE49-F238E27FC236}">
                <a16:creationId xmlns:a16="http://schemas.microsoft.com/office/drawing/2014/main" id="{D24A6164-A583-4008-94B2-29E76764E6DF}"/>
              </a:ext>
            </a:extLst>
          </p:cNvPr>
          <p:cNvSpPr>
            <a:spLocks noGrp="1"/>
          </p:cNvSpPr>
          <p:nvPr>
            <p:ph type="body" sz="quarter" idx="56" hasCustomPrompt="1"/>
          </p:nvPr>
        </p:nvSpPr>
        <p:spPr>
          <a:xfrm>
            <a:off x="4129922" y="24474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8" name="Text Placeholder 3">
            <a:extLst>
              <a:ext uri="{FF2B5EF4-FFF2-40B4-BE49-F238E27FC236}">
                <a16:creationId xmlns:a16="http://schemas.microsoft.com/office/drawing/2014/main" id="{69FEEB72-750F-432B-AAD6-53584AFE0C52}"/>
              </a:ext>
            </a:extLst>
          </p:cNvPr>
          <p:cNvSpPr>
            <a:spLocks noGrp="1"/>
          </p:cNvSpPr>
          <p:nvPr>
            <p:ph type="body" sz="quarter" idx="57" hasCustomPrompt="1"/>
          </p:nvPr>
        </p:nvSpPr>
        <p:spPr>
          <a:xfrm>
            <a:off x="4129633" y="26963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9" name="Text Placeholder 6">
            <a:extLst>
              <a:ext uri="{FF2B5EF4-FFF2-40B4-BE49-F238E27FC236}">
                <a16:creationId xmlns:a16="http://schemas.microsoft.com/office/drawing/2014/main" id="{C21540D3-C309-4123-BC66-769E7681B03F}"/>
              </a:ext>
            </a:extLst>
          </p:cNvPr>
          <p:cNvSpPr>
            <a:spLocks noGrp="1"/>
          </p:cNvSpPr>
          <p:nvPr>
            <p:ph type="body" sz="quarter" idx="58" hasCustomPrompt="1"/>
          </p:nvPr>
        </p:nvSpPr>
        <p:spPr>
          <a:xfrm>
            <a:off x="4129921" y="29038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149188D1-43C5-4594-871D-4BF36F234967}"/>
              </a:ext>
            </a:extLst>
          </p:cNvPr>
          <p:cNvSpPr>
            <a:spLocks noGrp="1"/>
          </p:cNvSpPr>
          <p:nvPr>
            <p:ph type="body" sz="quarter" idx="59" hasCustomPrompt="1"/>
          </p:nvPr>
        </p:nvSpPr>
        <p:spPr>
          <a:xfrm>
            <a:off x="6799399" y="245019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46E0B6D7-93E4-43C3-9402-88747A768B93}"/>
              </a:ext>
            </a:extLst>
          </p:cNvPr>
          <p:cNvSpPr>
            <a:spLocks noGrp="1"/>
          </p:cNvSpPr>
          <p:nvPr>
            <p:ph type="body" sz="quarter" idx="60" hasCustomPrompt="1"/>
          </p:nvPr>
        </p:nvSpPr>
        <p:spPr>
          <a:xfrm>
            <a:off x="6799110" y="269910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EB45A08B-DE23-418B-B8EE-A91D9C2129F2}"/>
              </a:ext>
            </a:extLst>
          </p:cNvPr>
          <p:cNvSpPr>
            <a:spLocks noGrp="1"/>
          </p:cNvSpPr>
          <p:nvPr>
            <p:ph type="body" sz="quarter" idx="61" hasCustomPrompt="1"/>
          </p:nvPr>
        </p:nvSpPr>
        <p:spPr>
          <a:xfrm>
            <a:off x="6799398" y="2906594"/>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3" name="Text Placeholder 5">
            <a:extLst>
              <a:ext uri="{FF2B5EF4-FFF2-40B4-BE49-F238E27FC236}">
                <a16:creationId xmlns:a16="http://schemas.microsoft.com/office/drawing/2014/main" id="{0CBDDCAF-597C-4F72-8468-1EB10E72E4A7}"/>
              </a:ext>
            </a:extLst>
          </p:cNvPr>
          <p:cNvSpPr>
            <a:spLocks noGrp="1"/>
          </p:cNvSpPr>
          <p:nvPr>
            <p:ph type="body" sz="quarter" idx="62" hasCustomPrompt="1"/>
          </p:nvPr>
        </p:nvSpPr>
        <p:spPr>
          <a:xfrm>
            <a:off x="9470647" y="2444640"/>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4" name="Text Placeholder 3">
            <a:extLst>
              <a:ext uri="{FF2B5EF4-FFF2-40B4-BE49-F238E27FC236}">
                <a16:creationId xmlns:a16="http://schemas.microsoft.com/office/drawing/2014/main" id="{761BE886-8F2B-4A39-BFC9-CC1A29C8D305}"/>
              </a:ext>
            </a:extLst>
          </p:cNvPr>
          <p:cNvSpPr>
            <a:spLocks noGrp="1"/>
          </p:cNvSpPr>
          <p:nvPr>
            <p:ph type="body" sz="quarter" idx="63" hasCustomPrompt="1"/>
          </p:nvPr>
        </p:nvSpPr>
        <p:spPr>
          <a:xfrm>
            <a:off x="9470358" y="2693545"/>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5" name="Text Placeholder 6">
            <a:extLst>
              <a:ext uri="{FF2B5EF4-FFF2-40B4-BE49-F238E27FC236}">
                <a16:creationId xmlns:a16="http://schemas.microsoft.com/office/drawing/2014/main" id="{B4D191B0-D384-415B-9422-5B89363217D2}"/>
              </a:ext>
            </a:extLst>
          </p:cNvPr>
          <p:cNvSpPr>
            <a:spLocks noGrp="1"/>
          </p:cNvSpPr>
          <p:nvPr>
            <p:ph type="body" sz="quarter" idx="64" hasCustomPrompt="1"/>
          </p:nvPr>
        </p:nvSpPr>
        <p:spPr>
          <a:xfrm>
            <a:off x="9470647" y="2901037"/>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6" name="Text Placeholder 5">
            <a:extLst>
              <a:ext uri="{FF2B5EF4-FFF2-40B4-BE49-F238E27FC236}">
                <a16:creationId xmlns:a16="http://schemas.microsoft.com/office/drawing/2014/main" id="{52777895-B99E-427C-8E9F-DFC444FAB591}"/>
              </a:ext>
            </a:extLst>
          </p:cNvPr>
          <p:cNvSpPr>
            <a:spLocks noGrp="1"/>
          </p:cNvSpPr>
          <p:nvPr>
            <p:ph type="body" sz="quarter" idx="65" hasCustomPrompt="1"/>
          </p:nvPr>
        </p:nvSpPr>
        <p:spPr>
          <a:xfrm>
            <a:off x="1458674" y="5123585"/>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7" name="Text Placeholder 3">
            <a:extLst>
              <a:ext uri="{FF2B5EF4-FFF2-40B4-BE49-F238E27FC236}">
                <a16:creationId xmlns:a16="http://schemas.microsoft.com/office/drawing/2014/main" id="{7FD1EDB1-B586-432E-A8B2-9CCF1B6E0EC1}"/>
              </a:ext>
            </a:extLst>
          </p:cNvPr>
          <p:cNvSpPr>
            <a:spLocks noGrp="1"/>
          </p:cNvSpPr>
          <p:nvPr>
            <p:ph type="body" sz="quarter" idx="66" hasCustomPrompt="1"/>
          </p:nvPr>
        </p:nvSpPr>
        <p:spPr>
          <a:xfrm>
            <a:off x="1458385" y="5372491"/>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8" name="Text Placeholder 6">
            <a:extLst>
              <a:ext uri="{FF2B5EF4-FFF2-40B4-BE49-F238E27FC236}">
                <a16:creationId xmlns:a16="http://schemas.microsoft.com/office/drawing/2014/main" id="{DAF01C66-8ED5-4AD5-91C4-D4FA2249A6F4}"/>
              </a:ext>
            </a:extLst>
          </p:cNvPr>
          <p:cNvSpPr>
            <a:spLocks noGrp="1"/>
          </p:cNvSpPr>
          <p:nvPr>
            <p:ph type="body" sz="quarter" idx="67" hasCustomPrompt="1"/>
          </p:nvPr>
        </p:nvSpPr>
        <p:spPr>
          <a:xfrm>
            <a:off x="1458673" y="5579982"/>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D48799E0-9A88-4363-861B-BA33A32046B6}"/>
              </a:ext>
            </a:extLst>
          </p:cNvPr>
          <p:cNvSpPr>
            <a:spLocks noGrp="1"/>
          </p:cNvSpPr>
          <p:nvPr>
            <p:ph type="body" sz="quarter" idx="68" hasCustomPrompt="1"/>
          </p:nvPr>
        </p:nvSpPr>
        <p:spPr>
          <a:xfrm>
            <a:off x="4129922" y="5118028"/>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FFBBEA40-C2C0-4286-8C06-EE425F79507A}"/>
              </a:ext>
            </a:extLst>
          </p:cNvPr>
          <p:cNvSpPr>
            <a:spLocks noGrp="1"/>
          </p:cNvSpPr>
          <p:nvPr>
            <p:ph type="body" sz="quarter" idx="69" hasCustomPrompt="1"/>
          </p:nvPr>
        </p:nvSpPr>
        <p:spPr>
          <a:xfrm>
            <a:off x="4129633" y="536693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F37E22C-8AD5-4811-948A-72DC0EA8F6EC}"/>
              </a:ext>
            </a:extLst>
          </p:cNvPr>
          <p:cNvSpPr>
            <a:spLocks noGrp="1"/>
          </p:cNvSpPr>
          <p:nvPr>
            <p:ph type="body" sz="quarter" idx="70" hasCustomPrompt="1"/>
          </p:nvPr>
        </p:nvSpPr>
        <p:spPr>
          <a:xfrm>
            <a:off x="4129921" y="5574425"/>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3F8CB95C-46A7-4B67-8897-1A8F82BBCF83}"/>
              </a:ext>
            </a:extLst>
          </p:cNvPr>
          <p:cNvSpPr>
            <a:spLocks noGrp="1"/>
          </p:cNvSpPr>
          <p:nvPr>
            <p:ph type="body" sz="quarter" idx="71" hasCustomPrompt="1"/>
          </p:nvPr>
        </p:nvSpPr>
        <p:spPr>
          <a:xfrm>
            <a:off x="6799399" y="51207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8B6E9BC-A93E-46F9-9844-99B192FCA62F}"/>
              </a:ext>
            </a:extLst>
          </p:cNvPr>
          <p:cNvSpPr>
            <a:spLocks noGrp="1"/>
          </p:cNvSpPr>
          <p:nvPr>
            <p:ph type="body" sz="quarter" idx="72" hasCustomPrompt="1"/>
          </p:nvPr>
        </p:nvSpPr>
        <p:spPr>
          <a:xfrm>
            <a:off x="6799110" y="53696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0BD733ED-D6DA-42B9-B088-B0F78842D1E7}"/>
              </a:ext>
            </a:extLst>
          </p:cNvPr>
          <p:cNvSpPr>
            <a:spLocks noGrp="1"/>
          </p:cNvSpPr>
          <p:nvPr>
            <p:ph type="body" sz="quarter" idx="73" hasCustomPrompt="1"/>
          </p:nvPr>
        </p:nvSpPr>
        <p:spPr>
          <a:xfrm>
            <a:off x="6799398" y="55771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5" name="Text Placeholder 5">
            <a:extLst>
              <a:ext uri="{FF2B5EF4-FFF2-40B4-BE49-F238E27FC236}">
                <a16:creationId xmlns:a16="http://schemas.microsoft.com/office/drawing/2014/main" id="{73FF0600-48F8-443B-A29D-589465280F2E}"/>
              </a:ext>
            </a:extLst>
          </p:cNvPr>
          <p:cNvSpPr>
            <a:spLocks noGrp="1"/>
          </p:cNvSpPr>
          <p:nvPr>
            <p:ph type="body" sz="quarter" idx="74" hasCustomPrompt="1"/>
          </p:nvPr>
        </p:nvSpPr>
        <p:spPr>
          <a:xfrm>
            <a:off x="9470647" y="51151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6" name="Text Placeholder 3">
            <a:extLst>
              <a:ext uri="{FF2B5EF4-FFF2-40B4-BE49-F238E27FC236}">
                <a16:creationId xmlns:a16="http://schemas.microsoft.com/office/drawing/2014/main" id="{4B0C5BF6-B713-48F6-9D7C-BB7787A7C7C2}"/>
              </a:ext>
            </a:extLst>
          </p:cNvPr>
          <p:cNvSpPr>
            <a:spLocks noGrp="1"/>
          </p:cNvSpPr>
          <p:nvPr>
            <p:ph type="body" sz="quarter" idx="75" hasCustomPrompt="1"/>
          </p:nvPr>
        </p:nvSpPr>
        <p:spPr>
          <a:xfrm>
            <a:off x="9470358" y="53640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7" name="Text Placeholder 6">
            <a:extLst>
              <a:ext uri="{FF2B5EF4-FFF2-40B4-BE49-F238E27FC236}">
                <a16:creationId xmlns:a16="http://schemas.microsoft.com/office/drawing/2014/main" id="{D32289A8-945B-421C-9EFD-FBB49DE3C992}"/>
              </a:ext>
            </a:extLst>
          </p:cNvPr>
          <p:cNvSpPr>
            <a:spLocks noGrp="1"/>
          </p:cNvSpPr>
          <p:nvPr>
            <p:ph type="body" sz="quarter" idx="76" hasCustomPrompt="1"/>
          </p:nvPr>
        </p:nvSpPr>
        <p:spPr>
          <a:xfrm>
            <a:off x="9470647" y="55715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8" name="Rectangle 7">
            <a:extLst>
              <a:ext uri="{FF2B5EF4-FFF2-40B4-BE49-F238E27FC236}">
                <a16:creationId xmlns:a16="http://schemas.microsoft.com/office/drawing/2014/main" id="{5D577A8D-152B-4DF8-B4E9-F84D434BD651}"/>
              </a:ext>
            </a:extLst>
          </p:cNvPr>
          <p:cNvSpPr/>
          <p:nvPr userDrawn="1"/>
        </p:nvSpPr>
        <p:spPr>
          <a:xfrm rot="16200000">
            <a:off x="-2466718" y="2769870"/>
            <a:ext cx="6288729"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Tree>
    <p:extLst>
      <p:ext uri="{BB962C8B-B14F-4D97-AF65-F5344CB8AC3E}">
        <p14:creationId xmlns:p14="http://schemas.microsoft.com/office/powerpoint/2010/main" val="1664572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Back Page/Contact">
    <p:spTree>
      <p:nvGrpSpPr>
        <p:cNvPr id="1" name=""/>
        <p:cNvGrpSpPr/>
        <p:nvPr/>
      </p:nvGrpSpPr>
      <p:grpSpPr>
        <a:xfrm>
          <a:off x="0" y="0"/>
          <a:ext cx="0" cy="0"/>
          <a:chOff x="0" y="0"/>
          <a:chExt cx="0" cy="0"/>
        </a:xfrm>
      </p:grpSpPr>
      <p:sp>
        <p:nvSpPr>
          <p:cNvPr id="10" name="Picture Placeholder 9"/>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6600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Layout: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926592"/>
          </a:xfrm>
          <a:prstGeom prst="rect">
            <a:avLst/>
          </a:prstGeom>
        </p:spPr>
        <p:txBody>
          <a:bodyPr>
            <a:normAutofit/>
          </a:bodyPr>
          <a:lstStyle>
            <a:lvl1pPr>
              <a:lnSpc>
                <a:spcPct val="95000"/>
              </a:lnSpc>
              <a:defRPr sz="3733"/>
            </a:lvl1pPr>
          </a:lstStyle>
          <a:p>
            <a:r>
              <a:rPr lang="en-US"/>
              <a:t>Click to edit Master title style</a:t>
            </a:r>
            <a:endParaRPr lang="en-US" dirty="0"/>
          </a:p>
        </p:txBody>
      </p:sp>
      <p:sp>
        <p:nvSpPr>
          <p:cNvPr id="9" name="Text Placeholder 8"/>
          <p:cNvSpPr>
            <a:spLocks noGrp="1"/>
          </p:cNvSpPr>
          <p:nvPr>
            <p:ph type="body" sz="quarter" idx="11"/>
          </p:nvPr>
        </p:nvSpPr>
        <p:spPr>
          <a:xfrm>
            <a:off x="609602" y="1097280"/>
            <a:ext cx="10945284" cy="4739216"/>
          </a:xfrm>
          <a:prstGeom prst="rect">
            <a:avLst/>
          </a:prstGeom>
        </p:spPr>
        <p:txBody>
          <a:bodyPr/>
          <a:lstStyle>
            <a:lvl5pPr marL="1064631" indent="-232822">
              <a:buFont typeface="Arial"/>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7BEEEBC8-FC52-1140-9DBC-9BB14FAA9222}"/>
              </a:ext>
            </a:extLst>
          </p:cNvPr>
          <p:cNvSpPr>
            <a:spLocks noGrp="1"/>
          </p:cNvSpPr>
          <p:nvPr>
            <p:ph type="sldNum" sz="quarter" idx="10"/>
          </p:nvPr>
        </p:nvSpPr>
        <p:spPr>
          <a:xfrm>
            <a:off x="11732304" y="6286501"/>
            <a:ext cx="459697" cy="571500"/>
          </a:xfrm>
        </p:spPr>
        <p:txBody>
          <a:bodyPr/>
          <a:lstStyle>
            <a:lvl1pPr>
              <a:defRPr>
                <a:solidFill>
                  <a:schemeClr val="tx1">
                    <a:lumMod val="50000"/>
                    <a:lumOff val="50000"/>
                  </a:schemeClr>
                </a:solidFill>
              </a:defRPr>
            </a:lvl1pPr>
          </a:lstStyle>
          <a:p>
            <a:fld id="{EFDA5C73-61A4-4679-AFE0-A2F2ED22D0D1}"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290776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6125380"/>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26891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ndard 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594784" y="831704"/>
            <a:ext cx="10515600" cy="11387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7"/>
          <p:cNvSpPr>
            <a:spLocks noGrp="1"/>
          </p:cNvSpPr>
          <p:nvPr>
            <p:ph type="body" sz="quarter" idx="10"/>
          </p:nvPr>
        </p:nvSpPr>
        <p:spPr>
          <a:xfrm>
            <a:off x="609600" y="1970618"/>
            <a:ext cx="10606616" cy="40005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58569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
            <a:ext cx="12183592" cy="6877969"/>
          </a:xfrm>
          <a:prstGeom prst="rect">
            <a:avLst/>
          </a:prstGeom>
        </p:spPr>
      </p:pic>
      <p:pic>
        <p:nvPicPr>
          <p:cNvPr id="2" name="Picture 1"/>
          <p:cNvPicPr>
            <a:picLocks noChangeAspect="1"/>
          </p:cNvPicPr>
          <p:nvPr/>
        </p:nvPicPr>
        <p:blipFill>
          <a:blip r:embed="rId3"/>
          <a:stretch>
            <a:fillRect/>
          </a:stretch>
        </p:blipFill>
        <p:spPr>
          <a:xfrm>
            <a:off x="111591" y="4240239"/>
            <a:ext cx="6234716" cy="284504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61337"/>
          <a:stretch/>
        </p:blipFill>
        <p:spPr>
          <a:xfrm>
            <a:off x="11263087" y="5933515"/>
            <a:ext cx="763231" cy="737084"/>
          </a:xfrm>
          <a:prstGeom prst="rect">
            <a:avLst/>
          </a:prstGeom>
        </p:spPr>
      </p:pic>
    </p:spTree>
    <p:extLst>
      <p:ext uri="{BB962C8B-B14F-4D97-AF65-F5344CB8AC3E}">
        <p14:creationId xmlns:p14="http://schemas.microsoft.com/office/powerpoint/2010/main" val="2656265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tandard 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
        <p:nvSpPr>
          <p:cNvPr id="6" name="Title Placeholder 1"/>
          <p:cNvSpPr>
            <a:spLocks noGrp="1"/>
          </p:cNvSpPr>
          <p:nvPr>
            <p:ph type="title"/>
          </p:nvPr>
        </p:nvSpPr>
        <p:spPr>
          <a:xfrm>
            <a:off x="594784" y="831706"/>
            <a:ext cx="10515600" cy="11387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7"/>
          <p:cNvSpPr>
            <a:spLocks noGrp="1"/>
          </p:cNvSpPr>
          <p:nvPr>
            <p:ph type="body" sz="quarter" idx="10"/>
          </p:nvPr>
        </p:nvSpPr>
        <p:spPr>
          <a:xfrm>
            <a:off x="609600" y="1970619"/>
            <a:ext cx="10606616" cy="40005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650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72313"/>
            <a:ext cx="12192000" cy="1318785"/>
          </a:xfrm>
        </p:spPr>
        <p:txBody>
          <a:bodyPr/>
          <a:lstStyle>
            <a:lvl1pPr algn="ctr">
              <a:defRPr>
                <a:latin typeface="Franklin Gothic Demi" panose="020B07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Tree>
    <p:extLst>
      <p:ext uri="{BB962C8B-B14F-4D97-AF65-F5344CB8AC3E}">
        <p14:creationId xmlns:p14="http://schemas.microsoft.com/office/powerpoint/2010/main" val="333902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Demi" panose="020B07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
        <p:nvSpPr>
          <p:cNvPr id="4" name="Text Placeholder 3"/>
          <p:cNvSpPr>
            <a:spLocks noGrp="1"/>
          </p:cNvSpPr>
          <p:nvPr>
            <p:ph type="body" sz="quarter" idx="10"/>
          </p:nvPr>
        </p:nvSpPr>
        <p:spPr>
          <a:xfrm>
            <a:off x="0" y="1211043"/>
            <a:ext cx="12192000" cy="632884"/>
          </a:xfrm>
        </p:spPr>
        <p:txBody>
          <a:bodyPr>
            <a:normAutofit/>
          </a:bodyPr>
          <a:lstStyle>
            <a:lvl1pPr algn="ctr">
              <a:lnSpc>
                <a:spcPct val="100000"/>
              </a:lnSpc>
              <a:spcBef>
                <a:spcPts val="0"/>
              </a:spcBef>
              <a:spcAft>
                <a:spcPts val="0"/>
              </a:spcAft>
              <a:defRPr sz="2667">
                <a:solidFill>
                  <a:schemeClr val="accent2"/>
                </a:solidFill>
              </a:defRPr>
            </a:lvl1pPr>
          </a:lstStyle>
          <a:p>
            <a:pPr lvl="0"/>
            <a:r>
              <a:rPr lang="en-US"/>
              <a:t>Edit Master text styles</a:t>
            </a:r>
          </a:p>
        </p:txBody>
      </p:sp>
    </p:spTree>
    <p:extLst>
      <p:ext uri="{BB962C8B-B14F-4D97-AF65-F5344CB8AC3E}">
        <p14:creationId xmlns:p14="http://schemas.microsoft.com/office/powerpoint/2010/main" val="94722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Fullscreen Photo_no text">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TextBox 2"/>
          <p:cNvSpPr txBox="1"/>
          <p:nvPr/>
        </p:nvSpPr>
        <p:spPr>
          <a:xfrm>
            <a:off x="623228" y="6292379"/>
            <a:ext cx="3510709" cy="420756"/>
          </a:xfrm>
          <a:prstGeom prst="rect">
            <a:avLst/>
          </a:prstGeom>
          <a:noFill/>
        </p:spPr>
        <p:txBody>
          <a:bodyPr wrap="square" rtlCol="0">
            <a:spAutoFit/>
          </a:bodyPr>
          <a:lstStyle/>
          <a:p>
            <a:r>
              <a:rPr lang="en-US" sz="1067" spc="133" baseline="0" dirty="0">
                <a:solidFill>
                  <a:schemeClr val="accent4"/>
                </a:solidFill>
                <a:latin typeface="Franklin Gothic Medium" panose="020B0603020102020204" pitchFamily="34" charset="0"/>
              </a:rPr>
              <a:t>451RESEARCH.COM</a:t>
            </a:r>
          </a:p>
          <a:p>
            <a:r>
              <a:rPr lang="en-US" sz="1067" b="0" i="0" kern="1200" dirty="0">
                <a:solidFill>
                  <a:schemeClr val="bg1"/>
                </a:solidFill>
                <a:effectLst/>
                <a:latin typeface="Franklin Gothic Book" panose="020B0503020102020204" pitchFamily="34" charset="0"/>
                <a:ea typeface="+mn-ea"/>
                <a:cs typeface="+mn-cs"/>
              </a:rPr>
              <a:t>©2018 451 Research. All Rights Reserved.</a:t>
            </a:r>
            <a:endParaRPr lang="en-US" sz="1067" dirty="0">
              <a:solidFill>
                <a:schemeClr val="bg1"/>
              </a:solidFill>
              <a:latin typeface="Franklin Gothic Book" panose="020B05030201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373" y="6259874"/>
            <a:ext cx="485851" cy="483913"/>
          </a:xfrm>
          <a:prstGeom prst="rect">
            <a:avLst/>
          </a:prstGeom>
        </p:spPr>
      </p:pic>
      <p:sp>
        <p:nvSpPr>
          <p:cNvPr id="5"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A3B00FB2-80C5-4A1E-A80E-3C98CB235F0F}" type="slidenum">
              <a:rPr lang="en-US" smtClean="0"/>
              <a:t>‹#›</a:t>
            </a:fld>
            <a:endParaRPr lang="en-US"/>
          </a:p>
        </p:txBody>
      </p:sp>
    </p:spTree>
    <p:extLst>
      <p:ext uri="{BB962C8B-B14F-4D97-AF65-F5344CB8AC3E}">
        <p14:creationId xmlns:p14="http://schemas.microsoft.com/office/powerpoint/2010/main" val="4269520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Tiled Top Photo">
    <p:spTree>
      <p:nvGrpSpPr>
        <p:cNvPr id="1" name=""/>
        <p:cNvGrpSpPr/>
        <p:nvPr/>
      </p:nvGrpSpPr>
      <p:grpSpPr>
        <a:xfrm>
          <a:off x="0" y="0"/>
          <a:ext cx="0" cy="0"/>
          <a:chOff x="0" y="0"/>
          <a:chExt cx="0" cy="0"/>
        </a:xfrm>
      </p:grpSpPr>
      <p:sp>
        <p:nvSpPr>
          <p:cNvPr id="68" name="Picture Placeholder 67"/>
          <p:cNvSpPr>
            <a:spLocks noGrp="1"/>
          </p:cNvSpPr>
          <p:nvPr>
            <p:ph type="pic" sz="quarter" idx="10"/>
          </p:nvPr>
        </p:nvSpPr>
        <p:spPr>
          <a:xfrm>
            <a:off x="34876" y="73447"/>
            <a:ext cx="12113829" cy="2886420"/>
          </a:xfrm>
          <a:custGeom>
            <a:avLst/>
            <a:gdLst>
              <a:gd name="connsiteX0" fmla="*/ 20541016 w 21790024"/>
              <a:gd name="connsiteY0" fmla="*/ 2968979 h 5193366"/>
              <a:gd name="connsiteX1" fmla="*/ 21790024 w 21790024"/>
              <a:gd name="connsiteY1" fmla="*/ 5127733 h 5193366"/>
              <a:gd name="connsiteX2" fmla="*/ 21790024 w 21790024"/>
              <a:gd name="connsiteY2" fmla="*/ 5193366 h 5193366"/>
              <a:gd name="connsiteX3" fmla="*/ 19254036 w 21790024"/>
              <a:gd name="connsiteY3" fmla="*/ 5193366 h 5193366"/>
              <a:gd name="connsiteX4" fmla="*/ 14105770 w 21790024"/>
              <a:gd name="connsiteY4" fmla="*/ 2968979 h 5193366"/>
              <a:gd name="connsiteX5" fmla="*/ 15392753 w 21790024"/>
              <a:gd name="connsiteY5" fmla="*/ 5193366 h 5193366"/>
              <a:gd name="connsiteX6" fmla="*/ 12818788 w 21790024"/>
              <a:gd name="connsiteY6" fmla="*/ 5193366 h 5193366"/>
              <a:gd name="connsiteX7" fmla="*/ 7668745 w 21790024"/>
              <a:gd name="connsiteY7" fmla="*/ 2968979 h 5193366"/>
              <a:gd name="connsiteX8" fmla="*/ 8962431 w 21790024"/>
              <a:gd name="connsiteY8" fmla="*/ 5193366 h 5193366"/>
              <a:gd name="connsiteX9" fmla="*/ 6388472 w 21790024"/>
              <a:gd name="connsiteY9" fmla="*/ 5193366 h 5193366"/>
              <a:gd name="connsiteX10" fmla="*/ 1240209 w 21790024"/>
              <a:gd name="connsiteY10" fmla="*/ 2968979 h 5193366"/>
              <a:gd name="connsiteX11" fmla="*/ 1240210 w 21790024"/>
              <a:gd name="connsiteY11" fmla="*/ 2968979 h 5193366"/>
              <a:gd name="connsiteX12" fmla="*/ 2527195 w 21790024"/>
              <a:gd name="connsiteY12" fmla="*/ 5193366 h 5193366"/>
              <a:gd name="connsiteX13" fmla="*/ 0 w 21790024"/>
              <a:gd name="connsiteY13" fmla="*/ 5193366 h 5193366"/>
              <a:gd name="connsiteX14" fmla="*/ 0 w 21790024"/>
              <a:gd name="connsiteY14" fmla="*/ 5112522 h 5193366"/>
              <a:gd name="connsiteX15" fmla="*/ 17648916 w 21790024"/>
              <a:gd name="connsiteY15" fmla="*/ 2786802 h 5193366"/>
              <a:gd name="connsiteX16" fmla="*/ 20222884 w 21790024"/>
              <a:gd name="connsiteY16" fmla="*/ 2786802 h 5193366"/>
              <a:gd name="connsiteX17" fmla="*/ 18935900 w 21790024"/>
              <a:gd name="connsiteY17" fmla="*/ 5011189 h 5193366"/>
              <a:gd name="connsiteX18" fmla="*/ 14423905 w 21790024"/>
              <a:gd name="connsiteY18" fmla="*/ 2786802 h 5193366"/>
              <a:gd name="connsiteX19" fmla="*/ 17002796 w 21790024"/>
              <a:gd name="connsiteY19" fmla="*/ 2786802 h 5193366"/>
              <a:gd name="connsiteX20" fmla="*/ 15716701 w 21790024"/>
              <a:gd name="connsiteY20" fmla="*/ 5011189 h 5193366"/>
              <a:gd name="connsiteX21" fmla="*/ 11208744 w 21790024"/>
              <a:gd name="connsiteY21" fmla="*/ 2786802 h 5193366"/>
              <a:gd name="connsiteX22" fmla="*/ 13787635 w 21790024"/>
              <a:gd name="connsiteY22" fmla="*/ 2786802 h 5193366"/>
              <a:gd name="connsiteX23" fmla="*/ 12494841 w 21790024"/>
              <a:gd name="connsiteY23" fmla="*/ 5011189 h 5193366"/>
              <a:gd name="connsiteX24" fmla="*/ 7993583 w 21790024"/>
              <a:gd name="connsiteY24" fmla="*/ 2786802 h 5193366"/>
              <a:gd name="connsiteX25" fmla="*/ 10567548 w 21790024"/>
              <a:gd name="connsiteY25" fmla="*/ 2786802 h 5193366"/>
              <a:gd name="connsiteX26" fmla="*/ 9280566 w 21790024"/>
              <a:gd name="connsiteY26" fmla="*/ 5011189 h 5193366"/>
              <a:gd name="connsiteX27" fmla="*/ 4778430 w 21790024"/>
              <a:gd name="connsiteY27" fmla="*/ 2786802 h 5193366"/>
              <a:gd name="connsiteX28" fmla="*/ 7352391 w 21790024"/>
              <a:gd name="connsiteY28" fmla="*/ 2786802 h 5193366"/>
              <a:gd name="connsiteX29" fmla="*/ 6065415 w 21790024"/>
              <a:gd name="connsiteY29" fmla="*/ 5011189 h 5193366"/>
              <a:gd name="connsiteX30" fmla="*/ 1563267 w 21790024"/>
              <a:gd name="connsiteY30" fmla="*/ 2786802 h 5193366"/>
              <a:gd name="connsiteX31" fmla="*/ 4133433 w 21790024"/>
              <a:gd name="connsiteY31" fmla="*/ 2786802 h 5193366"/>
              <a:gd name="connsiteX32" fmla="*/ 4137233 w 21790024"/>
              <a:gd name="connsiteY32" fmla="*/ 2786802 h 5193366"/>
              <a:gd name="connsiteX33" fmla="*/ 4137235 w 21790024"/>
              <a:gd name="connsiteY33" fmla="*/ 2786802 h 5193366"/>
              <a:gd name="connsiteX34" fmla="*/ 2850250 w 21790024"/>
              <a:gd name="connsiteY34" fmla="*/ 5011189 h 5193366"/>
              <a:gd name="connsiteX35" fmla="*/ 18935900 w 21790024"/>
              <a:gd name="connsiteY35" fmla="*/ 187100 h 5193366"/>
              <a:gd name="connsiteX36" fmla="*/ 20222884 w 21790024"/>
              <a:gd name="connsiteY36" fmla="*/ 2411488 h 5193366"/>
              <a:gd name="connsiteX37" fmla="*/ 17648916 w 21790024"/>
              <a:gd name="connsiteY37" fmla="*/ 2411488 h 5193366"/>
              <a:gd name="connsiteX38" fmla="*/ 15716701 w 21790024"/>
              <a:gd name="connsiteY38" fmla="*/ 187100 h 5193366"/>
              <a:gd name="connsiteX39" fmla="*/ 17002796 w 21790024"/>
              <a:gd name="connsiteY39" fmla="*/ 2411488 h 5193366"/>
              <a:gd name="connsiteX40" fmla="*/ 14423905 w 21790024"/>
              <a:gd name="connsiteY40" fmla="*/ 2411488 h 5193366"/>
              <a:gd name="connsiteX41" fmla="*/ 12494841 w 21790024"/>
              <a:gd name="connsiteY41" fmla="*/ 187100 h 5193366"/>
              <a:gd name="connsiteX42" fmla="*/ 13787635 w 21790024"/>
              <a:gd name="connsiteY42" fmla="*/ 2411488 h 5193366"/>
              <a:gd name="connsiteX43" fmla="*/ 11208744 w 21790024"/>
              <a:gd name="connsiteY43" fmla="*/ 2411488 h 5193366"/>
              <a:gd name="connsiteX44" fmla="*/ 9280566 w 21790024"/>
              <a:gd name="connsiteY44" fmla="*/ 187100 h 5193366"/>
              <a:gd name="connsiteX45" fmla="*/ 10567548 w 21790024"/>
              <a:gd name="connsiteY45" fmla="*/ 2411488 h 5193366"/>
              <a:gd name="connsiteX46" fmla="*/ 7993583 w 21790024"/>
              <a:gd name="connsiteY46" fmla="*/ 2411488 h 5193366"/>
              <a:gd name="connsiteX47" fmla="*/ 6065421 w 21790024"/>
              <a:gd name="connsiteY47" fmla="*/ 187100 h 5193366"/>
              <a:gd name="connsiteX48" fmla="*/ 7352391 w 21790024"/>
              <a:gd name="connsiteY48" fmla="*/ 2411488 h 5193366"/>
              <a:gd name="connsiteX49" fmla="*/ 4778436 w 21790024"/>
              <a:gd name="connsiteY49" fmla="*/ 2411488 h 5193366"/>
              <a:gd name="connsiteX50" fmla="*/ 2850259 w 21790024"/>
              <a:gd name="connsiteY50" fmla="*/ 187100 h 5193366"/>
              <a:gd name="connsiteX51" fmla="*/ 4137243 w 21790024"/>
              <a:gd name="connsiteY51" fmla="*/ 2411488 h 5193366"/>
              <a:gd name="connsiteX52" fmla="*/ 1563277 w 21790024"/>
              <a:gd name="connsiteY52" fmla="*/ 2411488 h 5193366"/>
              <a:gd name="connsiteX53" fmla="*/ 16033949 w 21790024"/>
              <a:gd name="connsiteY53" fmla="*/ 0 h 5193366"/>
              <a:gd name="connsiteX54" fmla="*/ 18607916 w 21790024"/>
              <a:gd name="connsiteY54" fmla="*/ 0 h 5193366"/>
              <a:gd name="connsiteX55" fmla="*/ 17320932 w 21790024"/>
              <a:gd name="connsiteY55" fmla="*/ 2224388 h 5193366"/>
              <a:gd name="connsiteX56" fmla="*/ 9603627 w 21790024"/>
              <a:gd name="connsiteY56" fmla="*/ 0 h 5193366"/>
              <a:gd name="connsiteX57" fmla="*/ 12172670 w 21790024"/>
              <a:gd name="connsiteY57" fmla="*/ 0 h 5193366"/>
              <a:gd name="connsiteX58" fmla="*/ 10887591 w 21790024"/>
              <a:gd name="connsiteY58" fmla="*/ 2224388 h 5193366"/>
              <a:gd name="connsiteX59" fmla="*/ 3168399 w 21790024"/>
              <a:gd name="connsiteY59" fmla="*/ 0 h 5193366"/>
              <a:gd name="connsiteX60" fmla="*/ 5738557 w 21790024"/>
              <a:gd name="connsiteY60" fmla="*/ 0 h 5193366"/>
              <a:gd name="connsiteX61" fmla="*/ 5742365 w 21790024"/>
              <a:gd name="connsiteY61" fmla="*/ 0 h 5193366"/>
              <a:gd name="connsiteX62" fmla="*/ 4455380 w 21790024"/>
              <a:gd name="connsiteY62" fmla="*/ 2224388 h 51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790024" h="5193366">
                <a:moveTo>
                  <a:pt x="20541016" y="2968979"/>
                </a:moveTo>
                <a:lnTo>
                  <a:pt x="21790024" y="5127733"/>
                </a:lnTo>
                <a:lnTo>
                  <a:pt x="21790024" y="5193366"/>
                </a:lnTo>
                <a:lnTo>
                  <a:pt x="19254036" y="5193366"/>
                </a:lnTo>
                <a:close/>
                <a:moveTo>
                  <a:pt x="14105770" y="2968979"/>
                </a:moveTo>
                <a:lnTo>
                  <a:pt x="15392753" y="5193366"/>
                </a:lnTo>
                <a:lnTo>
                  <a:pt x="12818788" y="5193366"/>
                </a:lnTo>
                <a:close/>
                <a:moveTo>
                  <a:pt x="7668745" y="2968979"/>
                </a:moveTo>
                <a:lnTo>
                  <a:pt x="8962431" y="5193366"/>
                </a:lnTo>
                <a:lnTo>
                  <a:pt x="6388472" y="5193366"/>
                </a:lnTo>
                <a:close/>
                <a:moveTo>
                  <a:pt x="1240209" y="2968979"/>
                </a:moveTo>
                <a:lnTo>
                  <a:pt x="1240210" y="2968979"/>
                </a:lnTo>
                <a:lnTo>
                  <a:pt x="2527195" y="5193366"/>
                </a:lnTo>
                <a:lnTo>
                  <a:pt x="0" y="5193366"/>
                </a:lnTo>
                <a:lnTo>
                  <a:pt x="0" y="5112522"/>
                </a:lnTo>
                <a:close/>
                <a:moveTo>
                  <a:pt x="17648916" y="2786802"/>
                </a:moveTo>
                <a:lnTo>
                  <a:pt x="20222884" y="2786802"/>
                </a:lnTo>
                <a:lnTo>
                  <a:pt x="18935900" y="5011189"/>
                </a:lnTo>
                <a:close/>
                <a:moveTo>
                  <a:pt x="14423905" y="2786802"/>
                </a:moveTo>
                <a:lnTo>
                  <a:pt x="17002796" y="2786802"/>
                </a:lnTo>
                <a:lnTo>
                  <a:pt x="15716701" y="5011189"/>
                </a:lnTo>
                <a:close/>
                <a:moveTo>
                  <a:pt x="11208744" y="2786802"/>
                </a:moveTo>
                <a:lnTo>
                  <a:pt x="13787635" y="2786802"/>
                </a:lnTo>
                <a:lnTo>
                  <a:pt x="12494841" y="5011189"/>
                </a:lnTo>
                <a:close/>
                <a:moveTo>
                  <a:pt x="7993583" y="2786802"/>
                </a:moveTo>
                <a:lnTo>
                  <a:pt x="10567548" y="2786802"/>
                </a:lnTo>
                <a:lnTo>
                  <a:pt x="9280566" y="5011189"/>
                </a:lnTo>
                <a:close/>
                <a:moveTo>
                  <a:pt x="4778430" y="2786802"/>
                </a:moveTo>
                <a:lnTo>
                  <a:pt x="7352391" y="2786802"/>
                </a:lnTo>
                <a:lnTo>
                  <a:pt x="6065415" y="5011189"/>
                </a:lnTo>
                <a:close/>
                <a:moveTo>
                  <a:pt x="1563267" y="2786802"/>
                </a:moveTo>
                <a:lnTo>
                  <a:pt x="4133433" y="2786802"/>
                </a:lnTo>
                <a:lnTo>
                  <a:pt x="4137233" y="2786802"/>
                </a:lnTo>
                <a:lnTo>
                  <a:pt x="4137235" y="2786802"/>
                </a:lnTo>
                <a:lnTo>
                  <a:pt x="2850250" y="5011189"/>
                </a:lnTo>
                <a:close/>
                <a:moveTo>
                  <a:pt x="18935900" y="187100"/>
                </a:moveTo>
                <a:lnTo>
                  <a:pt x="20222884" y="2411488"/>
                </a:lnTo>
                <a:lnTo>
                  <a:pt x="17648916" y="2411488"/>
                </a:lnTo>
                <a:close/>
                <a:moveTo>
                  <a:pt x="15716701" y="187100"/>
                </a:moveTo>
                <a:lnTo>
                  <a:pt x="17002796" y="2411488"/>
                </a:lnTo>
                <a:lnTo>
                  <a:pt x="14423905" y="2411488"/>
                </a:lnTo>
                <a:close/>
                <a:moveTo>
                  <a:pt x="12494841" y="187100"/>
                </a:moveTo>
                <a:lnTo>
                  <a:pt x="13787635" y="2411488"/>
                </a:lnTo>
                <a:lnTo>
                  <a:pt x="11208744" y="2411488"/>
                </a:lnTo>
                <a:close/>
                <a:moveTo>
                  <a:pt x="9280566" y="187100"/>
                </a:moveTo>
                <a:lnTo>
                  <a:pt x="10567548" y="2411488"/>
                </a:lnTo>
                <a:lnTo>
                  <a:pt x="7993583" y="2411488"/>
                </a:lnTo>
                <a:close/>
                <a:moveTo>
                  <a:pt x="6065421" y="187100"/>
                </a:moveTo>
                <a:lnTo>
                  <a:pt x="7352391" y="2411488"/>
                </a:lnTo>
                <a:lnTo>
                  <a:pt x="4778436" y="2411488"/>
                </a:lnTo>
                <a:close/>
                <a:moveTo>
                  <a:pt x="2850259" y="187100"/>
                </a:moveTo>
                <a:lnTo>
                  <a:pt x="4137243" y="2411488"/>
                </a:lnTo>
                <a:lnTo>
                  <a:pt x="1563277" y="2411488"/>
                </a:lnTo>
                <a:close/>
                <a:moveTo>
                  <a:pt x="16033949" y="0"/>
                </a:moveTo>
                <a:lnTo>
                  <a:pt x="18607916" y="0"/>
                </a:lnTo>
                <a:lnTo>
                  <a:pt x="17320932" y="2224388"/>
                </a:lnTo>
                <a:close/>
                <a:moveTo>
                  <a:pt x="9603627" y="0"/>
                </a:moveTo>
                <a:lnTo>
                  <a:pt x="12172670" y="0"/>
                </a:lnTo>
                <a:lnTo>
                  <a:pt x="10887591" y="2224388"/>
                </a:lnTo>
                <a:close/>
                <a:moveTo>
                  <a:pt x="3168399" y="0"/>
                </a:moveTo>
                <a:lnTo>
                  <a:pt x="5738557" y="0"/>
                </a:lnTo>
                <a:lnTo>
                  <a:pt x="5742365" y="0"/>
                </a:lnTo>
                <a:lnTo>
                  <a:pt x="4455380" y="2224388"/>
                </a:lnTo>
                <a:close/>
              </a:path>
            </a:pathLst>
          </a:custGeom>
        </p:spPr>
        <p:txBody>
          <a:bodyPr wrap="square">
            <a:noAutofit/>
          </a:bodyPr>
          <a:lstStyle/>
          <a:p>
            <a:r>
              <a:rPr lang="en-US"/>
              <a:t>Click icon to add picture</a:t>
            </a:r>
            <a:endParaRPr lang="en-US" dirty="0"/>
          </a:p>
        </p:txBody>
      </p:sp>
      <p:sp>
        <p:nvSpPr>
          <p:cNvPr id="4"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
        <p:nvSpPr>
          <p:cNvPr id="5" name="Title Placeholder 1"/>
          <p:cNvSpPr>
            <a:spLocks noGrp="1"/>
          </p:cNvSpPr>
          <p:nvPr>
            <p:ph type="title"/>
          </p:nvPr>
        </p:nvSpPr>
        <p:spPr>
          <a:xfrm>
            <a:off x="544419" y="4144109"/>
            <a:ext cx="5485480" cy="13187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sz="quarter" idx="11"/>
          </p:nvPr>
        </p:nvSpPr>
        <p:spPr>
          <a:xfrm>
            <a:off x="5699392" y="4115504"/>
            <a:ext cx="6367749" cy="148282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78223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Righ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7315200" y="0"/>
            <a:ext cx="48768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bg1"/>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
        <p:nvSpPr>
          <p:cNvPr id="4" name="Title Placeholder 1"/>
          <p:cNvSpPr>
            <a:spLocks noGrp="1"/>
          </p:cNvSpPr>
          <p:nvPr>
            <p:ph type="title"/>
          </p:nvPr>
        </p:nvSpPr>
        <p:spPr>
          <a:xfrm>
            <a:off x="610520"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6"/>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7150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Lef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4" y="0"/>
            <a:ext cx="4891489"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
        <p:nvSpPr>
          <p:cNvPr id="7" name="Title Placeholder 1"/>
          <p:cNvSpPr>
            <a:spLocks noGrp="1"/>
          </p:cNvSpPr>
          <p:nvPr>
            <p:ph type="title"/>
          </p:nvPr>
        </p:nvSpPr>
        <p:spPr>
          <a:xfrm>
            <a:off x="5575456"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5575455" y="2497346"/>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04286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Right Angle Photo">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7653052"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a:t>Click icon to add picture</a:t>
            </a:r>
            <a:endParaRPr lang="en-US" dirty="0"/>
          </a:p>
        </p:txBody>
      </p:sp>
      <p:sp>
        <p:nvSpPr>
          <p:cNvPr id="4"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A3B00FB2-80C5-4A1E-A80E-3C98CB235F0F}" type="slidenum">
              <a:rPr lang="en-US" smtClean="0"/>
              <a:t>‹#›</a:t>
            </a:fld>
            <a:endParaRPr lang="en-US"/>
          </a:p>
        </p:txBody>
      </p:sp>
      <p:sp>
        <p:nvSpPr>
          <p:cNvPr id="9" name="Title Placeholder 1"/>
          <p:cNvSpPr>
            <a:spLocks noGrp="1"/>
          </p:cNvSpPr>
          <p:nvPr>
            <p:ph type="title"/>
          </p:nvPr>
        </p:nvSpPr>
        <p:spPr>
          <a:xfrm>
            <a:off x="610520"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6"/>
          <p:cNvSpPr>
            <a:spLocks noGrp="1"/>
          </p:cNvSpPr>
          <p:nvPr>
            <p:ph type="body" sz="quarter" idx="14"/>
          </p:nvPr>
        </p:nvSpPr>
        <p:spPr>
          <a:xfrm>
            <a:off x="610519" y="2497346"/>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8116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Tree>
    <p:extLst>
      <p:ext uri="{BB962C8B-B14F-4D97-AF65-F5344CB8AC3E}">
        <p14:creationId xmlns:p14="http://schemas.microsoft.com/office/powerpoint/2010/main" val="2290846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72310"/>
            <a:ext cx="12192000" cy="131878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898736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3B00FB2-80C5-4A1E-A80E-3C98CB235F0F}" type="slidenum">
              <a:rPr lang="en-US" smtClean="0"/>
              <a:t>‹#›</a:t>
            </a:fld>
            <a:endParaRPr lang="en-US"/>
          </a:p>
        </p:txBody>
      </p:sp>
      <p:sp>
        <p:nvSpPr>
          <p:cNvPr id="4" name="Title Placeholder 1"/>
          <p:cNvSpPr>
            <a:spLocks noGrp="1"/>
          </p:cNvSpPr>
          <p:nvPr>
            <p:ph type="title"/>
          </p:nvPr>
        </p:nvSpPr>
        <p:spPr>
          <a:xfrm>
            <a:off x="610520"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p:nvPr>
        </p:nvSpPr>
        <p:spPr>
          <a:xfrm>
            <a:off x="610519" y="2497346"/>
            <a:ext cx="6293436" cy="1564209"/>
          </a:xfrm>
        </p:spPr>
        <p:txBody>
          <a:bodyPr/>
          <a:lstStyle/>
          <a:p>
            <a:pPr lvl="0"/>
            <a:r>
              <a:rPr lang="en-US"/>
              <a:t>Edit Master text styles</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6" y="6125121"/>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6" y="6298970"/>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49"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420652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V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3B00FB2-80C5-4A1E-A80E-3C98CB235F0F}" type="slidenum">
              <a:rPr lang="en-US" smtClean="0"/>
              <a:t>‹#›</a:t>
            </a:fld>
            <a:endParaRPr lang="en-US"/>
          </a:p>
        </p:txBody>
      </p:sp>
      <p:sp>
        <p:nvSpPr>
          <p:cNvPr id="4" name="Title Placeholder 1"/>
          <p:cNvSpPr>
            <a:spLocks noGrp="1"/>
          </p:cNvSpPr>
          <p:nvPr>
            <p:ph type="title"/>
          </p:nvPr>
        </p:nvSpPr>
        <p:spPr>
          <a:xfrm>
            <a:off x="610520" y="1983886"/>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hasCustomPrompt="1"/>
          </p:nvPr>
        </p:nvSpPr>
        <p:spPr>
          <a:xfrm>
            <a:off x="610520" y="3311097"/>
            <a:ext cx="5164255" cy="583511"/>
          </a:xfrm>
        </p:spPr>
        <p:txBody>
          <a:bodyPr>
            <a:normAutofit/>
          </a:bodyPr>
          <a:lstStyle>
            <a:lvl1pPr>
              <a:defRPr lang="en-US" sz="2667" kern="1200" spc="67" baseline="0" dirty="0">
                <a:solidFill>
                  <a:schemeClr val="accent2"/>
                </a:solidFill>
                <a:latin typeface="Franklin Gothic Medium" panose="020B0603020102020204" pitchFamily="34" charset="0"/>
                <a:ea typeface="+mn-ea"/>
                <a:cs typeface="+mn-cs"/>
              </a:defRPr>
            </a:lvl1pPr>
          </a:lstStyle>
          <a:p>
            <a:pPr lvl="0"/>
            <a:r>
              <a:rPr lang="en-US" dirty="0"/>
              <a:t>Click to edit Master text styles</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6" y="6125121"/>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6" y="6298970"/>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49"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1085495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Break_slide Half">
    <p:spTree>
      <p:nvGrpSpPr>
        <p:cNvPr id="1" name=""/>
        <p:cNvGrpSpPr/>
        <p:nvPr/>
      </p:nvGrpSpPr>
      <p:grpSpPr>
        <a:xfrm>
          <a:off x="0" y="0"/>
          <a:ext cx="0" cy="0"/>
          <a:chOff x="0" y="0"/>
          <a:chExt cx="0" cy="0"/>
        </a:xfrm>
      </p:grpSpPr>
      <p:sp>
        <p:nvSpPr>
          <p:cNvPr id="20" name="Picture Placeholder 13"/>
          <p:cNvSpPr>
            <a:spLocks noGrp="1"/>
          </p:cNvSpPr>
          <p:nvPr>
            <p:ph type="pic" sz="quarter" idx="14"/>
          </p:nvPr>
        </p:nvSpPr>
        <p:spPr>
          <a:xfrm>
            <a:off x="0" y="0"/>
            <a:ext cx="12192000" cy="32004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
        <p:nvSpPr>
          <p:cNvPr id="4" name="Title Placeholder 1"/>
          <p:cNvSpPr>
            <a:spLocks noGrp="1"/>
          </p:cNvSpPr>
          <p:nvPr>
            <p:ph type="title"/>
          </p:nvPr>
        </p:nvSpPr>
        <p:spPr>
          <a:xfrm>
            <a:off x="544419" y="4144109"/>
            <a:ext cx="5485480" cy="13187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type="body" sz="quarter" idx="11"/>
          </p:nvPr>
        </p:nvSpPr>
        <p:spPr>
          <a:xfrm>
            <a:off x="5699392" y="4115504"/>
            <a:ext cx="6367749" cy="148282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35972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ircl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910229" y="1077974"/>
            <a:ext cx="4782163" cy="4782161"/>
          </a:xfrm>
          <a:prstGeom prst="ellipse">
            <a:avLst/>
          </a:prstGeom>
        </p:spPr>
        <p:txBody>
          <a:bodyPr/>
          <a:lstStyle/>
          <a:p>
            <a:r>
              <a:rPr lang="en-US"/>
              <a:t>Click icon to add picture</a:t>
            </a:r>
          </a:p>
        </p:txBody>
      </p:sp>
      <p:sp>
        <p:nvSpPr>
          <p:cNvPr id="3"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
        <p:nvSpPr>
          <p:cNvPr id="7" name="Title Placeholder 1"/>
          <p:cNvSpPr>
            <a:spLocks noGrp="1"/>
          </p:cNvSpPr>
          <p:nvPr>
            <p:ph type="title"/>
          </p:nvPr>
        </p:nvSpPr>
        <p:spPr>
          <a:xfrm>
            <a:off x="610520"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610519" y="2497346"/>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07252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Analyst Large Bio">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 y="0"/>
            <a:ext cx="7511467"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12" name="Text Placeholder 11"/>
          <p:cNvSpPr>
            <a:spLocks noGrp="1"/>
          </p:cNvSpPr>
          <p:nvPr>
            <p:ph type="body" sz="quarter" idx="15" hasCustomPrompt="1"/>
          </p:nvPr>
        </p:nvSpPr>
        <p:spPr>
          <a:xfrm>
            <a:off x="7866988" y="2981243"/>
            <a:ext cx="4028029" cy="3313884"/>
          </a:xfrm>
        </p:spPr>
        <p:txBody>
          <a:bodyPr>
            <a:normAutofit/>
          </a:bodyPr>
          <a:lstStyle>
            <a:lvl1pPr>
              <a:spcBef>
                <a:spcPts val="0"/>
              </a:spcBef>
              <a:spcAft>
                <a:spcPts val="533"/>
              </a:spcAft>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Enter bio here</a:t>
            </a:r>
          </a:p>
        </p:txBody>
      </p:sp>
      <p:sp>
        <p:nvSpPr>
          <p:cNvPr id="5" name="Rectangle 4"/>
          <p:cNvSpPr/>
          <p:nvPr/>
        </p:nvSpPr>
        <p:spPr>
          <a:xfrm>
            <a:off x="6909456" y="716233"/>
            <a:ext cx="4985560" cy="1908811"/>
          </a:xfrm>
          <a:prstGeom prst="rect">
            <a:avLst/>
          </a:prstGeom>
          <a:pattFill prst="wd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a:latin typeface="Poppins Light" charset="0"/>
            </a:endParaRPr>
          </a:p>
        </p:txBody>
      </p:sp>
      <p:sp>
        <p:nvSpPr>
          <p:cNvPr id="7" name="Rectangle 6"/>
          <p:cNvSpPr/>
          <p:nvPr/>
        </p:nvSpPr>
        <p:spPr>
          <a:xfrm>
            <a:off x="6784412" y="599009"/>
            <a:ext cx="4985560" cy="19088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a:latin typeface="Poppins Light" charset="0"/>
            </a:endParaRPr>
          </a:p>
        </p:txBody>
      </p:sp>
      <p:sp>
        <p:nvSpPr>
          <p:cNvPr id="10" name="Text Placeholder 9"/>
          <p:cNvSpPr>
            <a:spLocks noGrp="1"/>
          </p:cNvSpPr>
          <p:nvPr>
            <p:ph type="body" sz="quarter" idx="14" hasCustomPrompt="1"/>
          </p:nvPr>
        </p:nvSpPr>
        <p:spPr>
          <a:xfrm>
            <a:off x="7017351" y="1072436"/>
            <a:ext cx="4572396" cy="969361"/>
          </a:xfrm>
        </p:spPr>
        <p:txBody>
          <a:bodyPr/>
          <a:lstStyle>
            <a:lvl1pPr>
              <a:lnSpc>
                <a:spcPct val="90000"/>
              </a:lnSpc>
              <a:defRPr>
                <a:solidFill>
                  <a:schemeClr val="bg1"/>
                </a:solidFill>
                <a:latin typeface="+mj-lt"/>
              </a:defRPr>
            </a:lvl1pPr>
            <a:lvl2pPr marL="0" indent="0">
              <a:lnSpc>
                <a:spcPct val="90000"/>
              </a:lnSpc>
              <a:buFontTx/>
              <a:buNone/>
              <a:defRPr sz="2133">
                <a:solidFill>
                  <a:schemeClr val="bg1"/>
                </a:solidFill>
              </a:defRPr>
            </a:lvl2pPr>
          </a:lstStyle>
          <a:p>
            <a:pPr lvl="0"/>
            <a:r>
              <a:rPr lang="en-US" dirty="0"/>
              <a:t>Analyst Name </a:t>
            </a:r>
          </a:p>
          <a:p>
            <a:pPr lvl="1"/>
            <a:r>
              <a:rPr lang="en-US" dirty="0"/>
              <a:t>Title</a:t>
            </a:r>
          </a:p>
        </p:txBody>
      </p:sp>
      <p:sp>
        <p:nvSpPr>
          <p:cNvPr id="8"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Tree>
    <p:extLst>
      <p:ext uri="{BB962C8B-B14F-4D97-AF65-F5344CB8AC3E}">
        <p14:creationId xmlns:p14="http://schemas.microsoft.com/office/powerpoint/2010/main" val="4157379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Team Slide">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9106903" y="2007147"/>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13" name="Picture Placeholder 3"/>
          <p:cNvSpPr>
            <a:spLocks noGrp="1"/>
          </p:cNvSpPr>
          <p:nvPr>
            <p:ph type="pic" sz="quarter" idx="11"/>
          </p:nvPr>
        </p:nvSpPr>
        <p:spPr>
          <a:xfrm>
            <a:off x="1212755" y="2007147"/>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17" name="Picture Placeholder 3"/>
          <p:cNvSpPr>
            <a:spLocks noGrp="1"/>
          </p:cNvSpPr>
          <p:nvPr>
            <p:ph type="pic" sz="quarter" idx="12"/>
          </p:nvPr>
        </p:nvSpPr>
        <p:spPr>
          <a:xfrm>
            <a:off x="3844135" y="2007147"/>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5" name="Picture Placeholder 3"/>
          <p:cNvSpPr>
            <a:spLocks noGrp="1"/>
          </p:cNvSpPr>
          <p:nvPr>
            <p:ph type="pic" sz="quarter" idx="13"/>
          </p:nvPr>
        </p:nvSpPr>
        <p:spPr>
          <a:xfrm>
            <a:off x="6475519" y="2007147"/>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15"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
        <p:nvSpPr>
          <p:cNvPr id="16" name="Rectangle 15">
            <a:extLst>
              <a:ext uri="{FF2B5EF4-FFF2-40B4-BE49-F238E27FC236}">
                <a16:creationId xmlns:a16="http://schemas.microsoft.com/office/drawing/2014/main" id="{EFDCE266-8B61-4424-8F33-E8B8655ACB12}"/>
              </a:ext>
            </a:extLst>
          </p:cNvPr>
          <p:cNvSpPr/>
          <p:nvPr/>
        </p:nvSpPr>
        <p:spPr>
          <a:xfrm>
            <a:off x="4" y="710221"/>
            <a:ext cx="12191997"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
        <p:nvSpPr>
          <p:cNvPr id="18" name="Text Placeholder 5">
            <a:extLst>
              <a:ext uri="{FF2B5EF4-FFF2-40B4-BE49-F238E27FC236}">
                <a16:creationId xmlns:a16="http://schemas.microsoft.com/office/drawing/2014/main" id="{E22DEEED-2408-453A-A27E-50DFBD13C07E}"/>
              </a:ext>
            </a:extLst>
          </p:cNvPr>
          <p:cNvSpPr>
            <a:spLocks noGrp="1"/>
          </p:cNvSpPr>
          <p:nvPr>
            <p:ph type="body" sz="quarter" idx="46" hasCustomPrompt="1"/>
          </p:nvPr>
        </p:nvSpPr>
        <p:spPr>
          <a:xfrm>
            <a:off x="875647"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19" name="Text Placeholder 3">
            <a:extLst>
              <a:ext uri="{FF2B5EF4-FFF2-40B4-BE49-F238E27FC236}">
                <a16:creationId xmlns:a16="http://schemas.microsoft.com/office/drawing/2014/main" id="{197AB29B-822C-453C-98BC-CF00B534464F}"/>
              </a:ext>
            </a:extLst>
          </p:cNvPr>
          <p:cNvSpPr>
            <a:spLocks noGrp="1"/>
          </p:cNvSpPr>
          <p:nvPr>
            <p:ph type="body" sz="quarter" idx="54" hasCustomPrompt="1"/>
          </p:nvPr>
        </p:nvSpPr>
        <p:spPr>
          <a:xfrm>
            <a:off x="875647" y="4608649"/>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0" name="Text Placeholder 6">
            <a:extLst>
              <a:ext uri="{FF2B5EF4-FFF2-40B4-BE49-F238E27FC236}">
                <a16:creationId xmlns:a16="http://schemas.microsoft.com/office/drawing/2014/main" id="{11D11130-EA49-4408-ABE9-6ECB9553BB55}"/>
              </a:ext>
            </a:extLst>
          </p:cNvPr>
          <p:cNvSpPr>
            <a:spLocks noGrp="1"/>
          </p:cNvSpPr>
          <p:nvPr>
            <p:ph type="body" sz="quarter" idx="55" hasCustomPrompt="1"/>
          </p:nvPr>
        </p:nvSpPr>
        <p:spPr>
          <a:xfrm>
            <a:off x="875645" y="4816142"/>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B65FA4DC-5D84-469C-9E57-26AC026EBA5D}"/>
              </a:ext>
            </a:extLst>
          </p:cNvPr>
          <p:cNvSpPr>
            <a:spLocks noGrp="1"/>
          </p:cNvSpPr>
          <p:nvPr>
            <p:ph type="body" sz="quarter" idx="56" hasCustomPrompt="1"/>
          </p:nvPr>
        </p:nvSpPr>
        <p:spPr>
          <a:xfrm>
            <a:off x="3527717"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79937A9F-E8A3-4704-B995-2648F75BDD6F}"/>
              </a:ext>
            </a:extLst>
          </p:cNvPr>
          <p:cNvSpPr>
            <a:spLocks noGrp="1"/>
          </p:cNvSpPr>
          <p:nvPr>
            <p:ph type="body" sz="quarter" idx="57" hasCustomPrompt="1"/>
          </p:nvPr>
        </p:nvSpPr>
        <p:spPr>
          <a:xfrm>
            <a:off x="3527717" y="4608649"/>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706F0E7A-295C-4966-9B7C-D56516523FB0}"/>
              </a:ext>
            </a:extLst>
          </p:cNvPr>
          <p:cNvSpPr>
            <a:spLocks noGrp="1"/>
          </p:cNvSpPr>
          <p:nvPr>
            <p:ph type="body" sz="quarter" idx="58" hasCustomPrompt="1"/>
          </p:nvPr>
        </p:nvSpPr>
        <p:spPr>
          <a:xfrm>
            <a:off x="3527716" y="4816142"/>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2C64FDCE-8C25-48C5-9F86-1572B6813D19}"/>
              </a:ext>
            </a:extLst>
          </p:cNvPr>
          <p:cNvSpPr>
            <a:spLocks noGrp="1"/>
          </p:cNvSpPr>
          <p:nvPr>
            <p:ph type="body" sz="quarter" idx="59" hasCustomPrompt="1"/>
          </p:nvPr>
        </p:nvSpPr>
        <p:spPr>
          <a:xfrm>
            <a:off x="6179795"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1DCCD2B4-FA54-4CE6-A268-08691C65A827}"/>
              </a:ext>
            </a:extLst>
          </p:cNvPr>
          <p:cNvSpPr>
            <a:spLocks noGrp="1"/>
          </p:cNvSpPr>
          <p:nvPr>
            <p:ph type="body" sz="quarter" idx="60" hasCustomPrompt="1"/>
          </p:nvPr>
        </p:nvSpPr>
        <p:spPr>
          <a:xfrm>
            <a:off x="6179795" y="4608649"/>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5C22863-DBE8-4008-9304-8724594C535D}"/>
              </a:ext>
            </a:extLst>
          </p:cNvPr>
          <p:cNvSpPr>
            <a:spLocks noGrp="1"/>
          </p:cNvSpPr>
          <p:nvPr>
            <p:ph type="body" sz="quarter" idx="61" hasCustomPrompt="1"/>
          </p:nvPr>
        </p:nvSpPr>
        <p:spPr>
          <a:xfrm>
            <a:off x="6179793" y="4816142"/>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E69BFDE5-FD61-443D-9ED7-45D69E07653A}"/>
              </a:ext>
            </a:extLst>
          </p:cNvPr>
          <p:cNvSpPr>
            <a:spLocks noGrp="1"/>
          </p:cNvSpPr>
          <p:nvPr>
            <p:ph type="body" sz="quarter" idx="62" hasCustomPrompt="1"/>
          </p:nvPr>
        </p:nvSpPr>
        <p:spPr>
          <a:xfrm>
            <a:off x="8831871"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9AC4D5B-FCF9-46F1-A493-6FD7F62D8996}"/>
              </a:ext>
            </a:extLst>
          </p:cNvPr>
          <p:cNvSpPr>
            <a:spLocks noGrp="1"/>
          </p:cNvSpPr>
          <p:nvPr>
            <p:ph type="body" sz="quarter" idx="63" hasCustomPrompt="1"/>
          </p:nvPr>
        </p:nvSpPr>
        <p:spPr>
          <a:xfrm>
            <a:off x="8831871" y="4608649"/>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2291F501-8DE8-431C-B243-2E2B44178A72}"/>
              </a:ext>
            </a:extLst>
          </p:cNvPr>
          <p:cNvSpPr>
            <a:spLocks noGrp="1"/>
          </p:cNvSpPr>
          <p:nvPr>
            <p:ph type="body" sz="quarter" idx="64" hasCustomPrompt="1"/>
          </p:nvPr>
        </p:nvSpPr>
        <p:spPr>
          <a:xfrm>
            <a:off x="8831869" y="4816142"/>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Tree>
    <p:extLst>
      <p:ext uri="{BB962C8B-B14F-4D97-AF65-F5344CB8AC3E}">
        <p14:creationId xmlns:p14="http://schemas.microsoft.com/office/powerpoint/2010/main" val="1563901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eam Slide_Circles">
    <p:spTree>
      <p:nvGrpSpPr>
        <p:cNvPr id="1" name=""/>
        <p:cNvGrpSpPr/>
        <p:nvPr/>
      </p:nvGrpSpPr>
      <p:grpSpPr>
        <a:xfrm>
          <a:off x="0" y="0"/>
          <a:ext cx="0" cy="0"/>
          <a:chOff x="0" y="0"/>
          <a:chExt cx="0" cy="0"/>
        </a:xfrm>
      </p:grpSpPr>
      <p:sp>
        <p:nvSpPr>
          <p:cNvPr id="13" name="Picture Placeholder 13"/>
          <p:cNvSpPr>
            <a:spLocks noGrp="1" noChangeAspect="1"/>
          </p:cNvSpPr>
          <p:nvPr>
            <p:ph type="pic" sz="quarter" idx="29" hasCustomPrompt="1"/>
          </p:nvPr>
        </p:nvSpPr>
        <p:spPr>
          <a:xfrm>
            <a:off x="7073163" y="3483081"/>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3" y="3483081"/>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7" y="3483081"/>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81"/>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3" y="812957"/>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3" y="812957"/>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7" y="812957"/>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7"/>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6" y="24530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
        <p:nvSpPr>
          <p:cNvPr id="4" name="Text Placeholder 3">
            <a:extLst>
              <a:ext uri="{FF2B5EF4-FFF2-40B4-BE49-F238E27FC236}">
                <a16:creationId xmlns:a16="http://schemas.microsoft.com/office/drawing/2014/main" id="{1ABDF896-C4E5-43A5-9FF3-5A2E36BBE557}"/>
              </a:ext>
            </a:extLst>
          </p:cNvPr>
          <p:cNvSpPr>
            <a:spLocks noGrp="1"/>
          </p:cNvSpPr>
          <p:nvPr>
            <p:ph type="body" sz="quarter" idx="54" hasCustomPrompt="1"/>
          </p:nvPr>
        </p:nvSpPr>
        <p:spPr>
          <a:xfrm>
            <a:off x="1458387" y="270194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7" name="Text Placeholder 6">
            <a:extLst>
              <a:ext uri="{FF2B5EF4-FFF2-40B4-BE49-F238E27FC236}">
                <a16:creationId xmlns:a16="http://schemas.microsoft.com/office/drawing/2014/main" id="{3C9D06CB-2AFE-4D66-88B4-8EC184A8E41F}"/>
              </a:ext>
            </a:extLst>
          </p:cNvPr>
          <p:cNvSpPr>
            <a:spLocks noGrp="1"/>
          </p:cNvSpPr>
          <p:nvPr>
            <p:ph type="body" sz="quarter" idx="55" hasCustomPrompt="1"/>
          </p:nvPr>
        </p:nvSpPr>
        <p:spPr>
          <a:xfrm>
            <a:off x="1458673" y="290944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27" name="Text Placeholder 5">
            <a:extLst>
              <a:ext uri="{FF2B5EF4-FFF2-40B4-BE49-F238E27FC236}">
                <a16:creationId xmlns:a16="http://schemas.microsoft.com/office/drawing/2014/main" id="{D24A6164-A583-4008-94B2-29E76764E6DF}"/>
              </a:ext>
            </a:extLst>
          </p:cNvPr>
          <p:cNvSpPr>
            <a:spLocks noGrp="1"/>
          </p:cNvSpPr>
          <p:nvPr>
            <p:ph type="body" sz="quarter" idx="56" hasCustomPrompt="1"/>
          </p:nvPr>
        </p:nvSpPr>
        <p:spPr>
          <a:xfrm>
            <a:off x="4129923" y="24474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8" name="Text Placeholder 3">
            <a:extLst>
              <a:ext uri="{FF2B5EF4-FFF2-40B4-BE49-F238E27FC236}">
                <a16:creationId xmlns:a16="http://schemas.microsoft.com/office/drawing/2014/main" id="{69FEEB72-750F-432B-AAD6-53584AFE0C52}"/>
              </a:ext>
            </a:extLst>
          </p:cNvPr>
          <p:cNvSpPr>
            <a:spLocks noGrp="1"/>
          </p:cNvSpPr>
          <p:nvPr>
            <p:ph type="body" sz="quarter" idx="57" hasCustomPrompt="1"/>
          </p:nvPr>
        </p:nvSpPr>
        <p:spPr>
          <a:xfrm>
            <a:off x="4129635" y="26963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9" name="Text Placeholder 6">
            <a:extLst>
              <a:ext uri="{FF2B5EF4-FFF2-40B4-BE49-F238E27FC236}">
                <a16:creationId xmlns:a16="http://schemas.microsoft.com/office/drawing/2014/main" id="{C21540D3-C309-4123-BC66-769E7681B03F}"/>
              </a:ext>
            </a:extLst>
          </p:cNvPr>
          <p:cNvSpPr>
            <a:spLocks noGrp="1"/>
          </p:cNvSpPr>
          <p:nvPr>
            <p:ph type="body" sz="quarter" idx="58" hasCustomPrompt="1"/>
          </p:nvPr>
        </p:nvSpPr>
        <p:spPr>
          <a:xfrm>
            <a:off x="4129921" y="2903883"/>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149188D1-43C5-4594-871D-4BF36F234967}"/>
              </a:ext>
            </a:extLst>
          </p:cNvPr>
          <p:cNvSpPr>
            <a:spLocks noGrp="1"/>
          </p:cNvSpPr>
          <p:nvPr>
            <p:ph type="body" sz="quarter" idx="59" hasCustomPrompt="1"/>
          </p:nvPr>
        </p:nvSpPr>
        <p:spPr>
          <a:xfrm>
            <a:off x="6799400" y="245019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46E0B6D7-93E4-43C3-9402-88747A768B93}"/>
              </a:ext>
            </a:extLst>
          </p:cNvPr>
          <p:cNvSpPr>
            <a:spLocks noGrp="1"/>
          </p:cNvSpPr>
          <p:nvPr>
            <p:ph type="body" sz="quarter" idx="60" hasCustomPrompt="1"/>
          </p:nvPr>
        </p:nvSpPr>
        <p:spPr>
          <a:xfrm>
            <a:off x="6799111" y="2699105"/>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EB45A08B-DE23-418B-B8EE-A91D9C2129F2}"/>
              </a:ext>
            </a:extLst>
          </p:cNvPr>
          <p:cNvSpPr>
            <a:spLocks noGrp="1"/>
          </p:cNvSpPr>
          <p:nvPr>
            <p:ph type="body" sz="quarter" idx="61" hasCustomPrompt="1"/>
          </p:nvPr>
        </p:nvSpPr>
        <p:spPr>
          <a:xfrm>
            <a:off x="6799398" y="2906597"/>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3" name="Text Placeholder 5">
            <a:extLst>
              <a:ext uri="{FF2B5EF4-FFF2-40B4-BE49-F238E27FC236}">
                <a16:creationId xmlns:a16="http://schemas.microsoft.com/office/drawing/2014/main" id="{0CBDDCAF-597C-4F72-8468-1EB10E72E4A7}"/>
              </a:ext>
            </a:extLst>
          </p:cNvPr>
          <p:cNvSpPr>
            <a:spLocks noGrp="1"/>
          </p:cNvSpPr>
          <p:nvPr>
            <p:ph type="body" sz="quarter" idx="62" hasCustomPrompt="1"/>
          </p:nvPr>
        </p:nvSpPr>
        <p:spPr>
          <a:xfrm>
            <a:off x="9470648" y="2444640"/>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4" name="Text Placeholder 3">
            <a:extLst>
              <a:ext uri="{FF2B5EF4-FFF2-40B4-BE49-F238E27FC236}">
                <a16:creationId xmlns:a16="http://schemas.microsoft.com/office/drawing/2014/main" id="{761BE886-8F2B-4A39-BFC9-CC1A29C8D305}"/>
              </a:ext>
            </a:extLst>
          </p:cNvPr>
          <p:cNvSpPr>
            <a:spLocks noGrp="1"/>
          </p:cNvSpPr>
          <p:nvPr>
            <p:ph type="body" sz="quarter" idx="63" hasCustomPrompt="1"/>
          </p:nvPr>
        </p:nvSpPr>
        <p:spPr>
          <a:xfrm>
            <a:off x="9470359" y="2693545"/>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5" name="Text Placeholder 6">
            <a:extLst>
              <a:ext uri="{FF2B5EF4-FFF2-40B4-BE49-F238E27FC236}">
                <a16:creationId xmlns:a16="http://schemas.microsoft.com/office/drawing/2014/main" id="{B4D191B0-D384-415B-9422-5B89363217D2}"/>
              </a:ext>
            </a:extLst>
          </p:cNvPr>
          <p:cNvSpPr>
            <a:spLocks noGrp="1"/>
          </p:cNvSpPr>
          <p:nvPr>
            <p:ph type="body" sz="quarter" idx="64" hasCustomPrompt="1"/>
          </p:nvPr>
        </p:nvSpPr>
        <p:spPr>
          <a:xfrm>
            <a:off x="9470649" y="2901039"/>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6" name="Text Placeholder 5">
            <a:extLst>
              <a:ext uri="{FF2B5EF4-FFF2-40B4-BE49-F238E27FC236}">
                <a16:creationId xmlns:a16="http://schemas.microsoft.com/office/drawing/2014/main" id="{52777895-B99E-427C-8E9F-DFC444FAB591}"/>
              </a:ext>
            </a:extLst>
          </p:cNvPr>
          <p:cNvSpPr>
            <a:spLocks noGrp="1"/>
          </p:cNvSpPr>
          <p:nvPr>
            <p:ph type="body" sz="quarter" idx="65" hasCustomPrompt="1"/>
          </p:nvPr>
        </p:nvSpPr>
        <p:spPr>
          <a:xfrm>
            <a:off x="1458676" y="5123585"/>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7" name="Text Placeholder 3">
            <a:extLst>
              <a:ext uri="{FF2B5EF4-FFF2-40B4-BE49-F238E27FC236}">
                <a16:creationId xmlns:a16="http://schemas.microsoft.com/office/drawing/2014/main" id="{7FD1EDB1-B586-432E-A8B2-9CCF1B6E0EC1}"/>
              </a:ext>
            </a:extLst>
          </p:cNvPr>
          <p:cNvSpPr>
            <a:spLocks noGrp="1"/>
          </p:cNvSpPr>
          <p:nvPr>
            <p:ph type="body" sz="quarter" idx="66" hasCustomPrompt="1"/>
          </p:nvPr>
        </p:nvSpPr>
        <p:spPr>
          <a:xfrm>
            <a:off x="1458387" y="537249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8" name="Text Placeholder 6">
            <a:extLst>
              <a:ext uri="{FF2B5EF4-FFF2-40B4-BE49-F238E27FC236}">
                <a16:creationId xmlns:a16="http://schemas.microsoft.com/office/drawing/2014/main" id="{DAF01C66-8ED5-4AD5-91C4-D4FA2249A6F4}"/>
              </a:ext>
            </a:extLst>
          </p:cNvPr>
          <p:cNvSpPr>
            <a:spLocks noGrp="1"/>
          </p:cNvSpPr>
          <p:nvPr>
            <p:ph type="body" sz="quarter" idx="67" hasCustomPrompt="1"/>
          </p:nvPr>
        </p:nvSpPr>
        <p:spPr>
          <a:xfrm>
            <a:off x="1458673" y="5579985"/>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D48799E0-9A88-4363-861B-BA33A32046B6}"/>
              </a:ext>
            </a:extLst>
          </p:cNvPr>
          <p:cNvSpPr>
            <a:spLocks noGrp="1"/>
          </p:cNvSpPr>
          <p:nvPr>
            <p:ph type="body" sz="quarter" idx="68" hasCustomPrompt="1"/>
          </p:nvPr>
        </p:nvSpPr>
        <p:spPr>
          <a:xfrm>
            <a:off x="4129923" y="5118028"/>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FFBBEA40-C2C0-4286-8C06-EE425F79507A}"/>
              </a:ext>
            </a:extLst>
          </p:cNvPr>
          <p:cNvSpPr>
            <a:spLocks noGrp="1"/>
          </p:cNvSpPr>
          <p:nvPr>
            <p:ph type="body" sz="quarter" idx="69" hasCustomPrompt="1"/>
          </p:nvPr>
        </p:nvSpPr>
        <p:spPr>
          <a:xfrm>
            <a:off x="4129635" y="536693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F37E22C-8AD5-4811-948A-72DC0EA8F6EC}"/>
              </a:ext>
            </a:extLst>
          </p:cNvPr>
          <p:cNvSpPr>
            <a:spLocks noGrp="1"/>
          </p:cNvSpPr>
          <p:nvPr>
            <p:ph type="body" sz="quarter" idx="70" hasCustomPrompt="1"/>
          </p:nvPr>
        </p:nvSpPr>
        <p:spPr>
          <a:xfrm>
            <a:off x="4129921" y="5574427"/>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3F8CB95C-46A7-4B67-8897-1A8F82BBCF83}"/>
              </a:ext>
            </a:extLst>
          </p:cNvPr>
          <p:cNvSpPr>
            <a:spLocks noGrp="1"/>
          </p:cNvSpPr>
          <p:nvPr>
            <p:ph type="body" sz="quarter" idx="71" hasCustomPrompt="1"/>
          </p:nvPr>
        </p:nvSpPr>
        <p:spPr>
          <a:xfrm>
            <a:off x="6799400" y="51207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8B6E9BC-A93E-46F9-9844-99B192FCA62F}"/>
              </a:ext>
            </a:extLst>
          </p:cNvPr>
          <p:cNvSpPr>
            <a:spLocks noGrp="1"/>
          </p:cNvSpPr>
          <p:nvPr>
            <p:ph type="body" sz="quarter" idx="72" hasCustomPrompt="1"/>
          </p:nvPr>
        </p:nvSpPr>
        <p:spPr>
          <a:xfrm>
            <a:off x="6799111" y="536964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0BD733ED-D6DA-42B9-B088-B0F78842D1E7}"/>
              </a:ext>
            </a:extLst>
          </p:cNvPr>
          <p:cNvSpPr>
            <a:spLocks noGrp="1"/>
          </p:cNvSpPr>
          <p:nvPr>
            <p:ph type="body" sz="quarter" idx="73" hasCustomPrompt="1"/>
          </p:nvPr>
        </p:nvSpPr>
        <p:spPr>
          <a:xfrm>
            <a:off x="6799398" y="557714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5" name="Text Placeholder 5">
            <a:extLst>
              <a:ext uri="{FF2B5EF4-FFF2-40B4-BE49-F238E27FC236}">
                <a16:creationId xmlns:a16="http://schemas.microsoft.com/office/drawing/2014/main" id="{73FF0600-48F8-443B-A29D-589465280F2E}"/>
              </a:ext>
            </a:extLst>
          </p:cNvPr>
          <p:cNvSpPr>
            <a:spLocks noGrp="1"/>
          </p:cNvSpPr>
          <p:nvPr>
            <p:ph type="body" sz="quarter" idx="74" hasCustomPrompt="1"/>
          </p:nvPr>
        </p:nvSpPr>
        <p:spPr>
          <a:xfrm>
            <a:off x="9470648" y="51151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6" name="Text Placeholder 3">
            <a:extLst>
              <a:ext uri="{FF2B5EF4-FFF2-40B4-BE49-F238E27FC236}">
                <a16:creationId xmlns:a16="http://schemas.microsoft.com/office/drawing/2014/main" id="{4B0C5BF6-B713-48F6-9D7C-BB7787A7C7C2}"/>
              </a:ext>
            </a:extLst>
          </p:cNvPr>
          <p:cNvSpPr>
            <a:spLocks noGrp="1"/>
          </p:cNvSpPr>
          <p:nvPr>
            <p:ph type="body" sz="quarter" idx="75" hasCustomPrompt="1"/>
          </p:nvPr>
        </p:nvSpPr>
        <p:spPr>
          <a:xfrm>
            <a:off x="9470359" y="53640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7" name="Text Placeholder 6">
            <a:extLst>
              <a:ext uri="{FF2B5EF4-FFF2-40B4-BE49-F238E27FC236}">
                <a16:creationId xmlns:a16="http://schemas.microsoft.com/office/drawing/2014/main" id="{D32289A8-945B-421C-9EFD-FBB49DE3C992}"/>
              </a:ext>
            </a:extLst>
          </p:cNvPr>
          <p:cNvSpPr>
            <a:spLocks noGrp="1"/>
          </p:cNvSpPr>
          <p:nvPr>
            <p:ph type="body" sz="quarter" idx="76" hasCustomPrompt="1"/>
          </p:nvPr>
        </p:nvSpPr>
        <p:spPr>
          <a:xfrm>
            <a:off x="9470649" y="5571583"/>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8" name="Rectangle 7">
            <a:extLst>
              <a:ext uri="{FF2B5EF4-FFF2-40B4-BE49-F238E27FC236}">
                <a16:creationId xmlns:a16="http://schemas.microsoft.com/office/drawing/2014/main" id="{5D577A8D-152B-4DF8-B4E9-F84D434BD651}"/>
              </a:ext>
            </a:extLst>
          </p:cNvPr>
          <p:cNvSpPr/>
          <p:nvPr/>
        </p:nvSpPr>
        <p:spPr>
          <a:xfrm rot="16200000">
            <a:off x="-2466717" y="2769871"/>
            <a:ext cx="6288729"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Tree>
    <p:extLst>
      <p:ext uri="{BB962C8B-B14F-4D97-AF65-F5344CB8AC3E}">
        <p14:creationId xmlns:p14="http://schemas.microsoft.com/office/powerpoint/2010/main" val="2514887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Masonry Photos">
    <p:spTree>
      <p:nvGrpSpPr>
        <p:cNvPr id="1" name=""/>
        <p:cNvGrpSpPr/>
        <p:nvPr/>
      </p:nvGrpSpPr>
      <p:grpSpPr>
        <a:xfrm>
          <a:off x="0" y="0"/>
          <a:ext cx="0" cy="0"/>
          <a:chOff x="0" y="0"/>
          <a:chExt cx="0" cy="0"/>
        </a:xfrm>
      </p:grpSpPr>
      <p:sp>
        <p:nvSpPr>
          <p:cNvPr id="22" name="Picture Placeholder 13"/>
          <p:cNvSpPr>
            <a:spLocks noGrp="1"/>
          </p:cNvSpPr>
          <p:nvPr>
            <p:ph type="pic" sz="quarter" idx="25"/>
          </p:nvPr>
        </p:nvSpPr>
        <p:spPr>
          <a:xfrm>
            <a:off x="5" y="2243708"/>
            <a:ext cx="5435321" cy="2468968"/>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3" name="Picture Placeholder 13"/>
          <p:cNvSpPr>
            <a:spLocks noGrp="1"/>
          </p:cNvSpPr>
          <p:nvPr>
            <p:ph type="pic" sz="quarter" idx="26"/>
          </p:nvPr>
        </p:nvSpPr>
        <p:spPr>
          <a:xfrm>
            <a:off x="3150573" y="4"/>
            <a:ext cx="5609107" cy="2163345"/>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4" name="Picture Placeholder 13"/>
          <p:cNvSpPr>
            <a:spLocks noGrp="1"/>
          </p:cNvSpPr>
          <p:nvPr>
            <p:ph type="pic" sz="quarter" idx="27"/>
          </p:nvPr>
        </p:nvSpPr>
        <p:spPr>
          <a:xfrm>
            <a:off x="5501653" y="2243708"/>
            <a:ext cx="3271977" cy="2468968"/>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5" name="Picture Placeholder 13"/>
          <p:cNvSpPr>
            <a:spLocks noGrp="1"/>
          </p:cNvSpPr>
          <p:nvPr>
            <p:ph type="pic" sz="quarter" idx="28"/>
          </p:nvPr>
        </p:nvSpPr>
        <p:spPr>
          <a:xfrm>
            <a:off x="8839957" y="2243708"/>
            <a:ext cx="3352047" cy="2468968"/>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6" name="Picture Placeholder 13"/>
          <p:cNvSpPr>
            <a:spLocks noGrp="1"/>
          </p:cNvSpPr>
          <p:nvPr>
            <p:ph type="pic" sz="quarter" idx="29"/>
          </p:nvPr>
        </p:nvSpPr>
        <p:spPr>
          <a:xfrm>
            <a:off x="8845771" y="4"/>
            <a:ext cx="3346231" cy="2163345"/>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7" name="Picture Placeholder 13"/>
          <p:cNvSpPr>
            <a:spLocks noGrp="1"/>
          </p:cNvSpPr>
          <p:nvPr>
            <p:ph type="pic" sz="quarter" idx="30"/>
          </p:nvPr>
        </p:nvSpPr>
        <p:spPr>
          <a:xfrm>
            <a:off x="-18733" y="-7813"/>
            <a:ext cx="3083212" cy="2163345"/>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8"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Tree>
    <p:extLst>
      <p:ext uri="{BB962C8B-B14F-4D97-AF65-F5344CB8AC3E}">
        <p14:creationId xmlns:p14="http://schemas.microsoft.com/office/powerpoint/2010/main" val="2406087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Process with arrows">
    <p:spTree>
      <p:nvGrpSpPr>
        <p:cNvPr id="1" name=""/>
        <p:cNvGrpSpPr/>
        <p:nvPr/>
      </p:nvGrpSpPr>
      <p:grpSpPr>
        <a:xfrm>
          <a:off x="0" y="0"/>
          <a:ext cx="0" cy="0"/>
          <a:chOff x="0" y="0"/>
          <a:chExt cx="0" cy="0"/>
        </a:xfrm>
      </p:grpSpPr>
      <p:sp>
        <p:nvSpPr>
          <p:cNvPr id="18" name="Picture Placeholder 13"/>
          <p:cNvSpPr>
            <a:spLocks noGrp="1" noChangeAspect="1"/>
          </p:cNvSpPr>
          <p:nvPr>
            <p:ph type="pic" sz="quarter" idx="17" hasCustomPrompt="1"/>
          </p:nvPr>
        </p:nvSpPr>
        <p:spPr>
          <a:xfrm>
            <a:off x="391002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18" hasCustomPrompt="1"/>
          </p:nvPr>
        </p:nvSpPr>
        <p:spPr>
          <a:xfrm>
            <a:off x="6428592"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19" hasCustomPrompt="1"/>
          </p:nvPr>
        </p:nvSpPr>
        <p:spPr>
          <a:xfrm>
            <a:off x="8928224"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20" hasCustomPrompt="1"/>
          </p:nvPr>
        </p:nvSpPr>
        <p:spPr>
          <a:xfrm>
            <a:off x="139236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6"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Tree>
    <p:extLst>
      <p:ext uri="{BB962C8B-B14F-4D97-AF65-F5344CB8AC3E}">
        <p14:creationId xmlns:p14="http://schemas.microsoft.com/office/powerpoint/2010/main" val="1677970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Back Page/Contact">
    <p:spTree>
      <p:nvGrpSpPr>
        <p:cNvPr id="1" name=""/>
        <p:cNvGrpSpPr/>
        <p:nvPr/>
      </p:nvGrpSpPr>
      <p:grpSpPr>
        <a:xfrm>
          <a:off x="0" y="0"/>
          <a:ext cx="0" cy="0"/>
          <a:chOff x="0" y="0"/>
          <a:chExt cx="0" cy="0"/>
        </a:xfrm>
      </p:grpSpPr>
      <p:sp>
        <p:nvSpPr>
          <p:cNvPr id="10" name="Picture Placeholder 9"/>
          <p:cNvSpPr>
            <a:spLocks noGrp="1"/>
          </p:cNvSpPr>
          <p:nvPr>
            <p:ph type="pic" sz="quarter" idx="28"/>
          </p:nvPr>
        </p:nvSpPr>
        <p:spPr>
          <a:xfrm>
            <a:off x="7653052"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a:t>Click icon to add picture</a:t>
            </a:r>
          </a:p>
        </p:txBody>
      </p:sp>
      <p:sp>
        <p:nvSpPr>
          <p:cNvPr id="3"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A3B00FB2-80C5-4A1E-A80E-3C98CB235F0F}" type="slidenum">
              <a:rPr lang="en-US" smtClean="0"/>
              <a:t>‹#›</a:t>
            </a:fld>
            <a:endParaRPr lang="en-US"/>
          </a:p>
        </p:txBody>
      </p:sp>
      <p:sp>
        <p:nvSpPr>
          <p:cNvPr id="6" name="Title Placeholder 1"/>
          <p:cNvSpPr>
            <a:spLocks noGrp="1"/>
          </p:cNvSpPr>
          <p:nvPr>
            <p:ph type="title"/>
          </p:nvPr>
        </p:nvSpPr>
        <p:spPr>
          <a:xfrm>
            <a:off x="610520"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6"/>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19436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igh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7315200" y="0"/>
            <a:ext cx="48768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bg1"/>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674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Layout: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926592"/>
          </a:xfrm>
          <a:prstGeom prst="rect">
            <a:avLst/>
          </a:prstGeom>
        </p:spPr>
        <p:txBody>
          <a:bodyPr>
            <a:normAutofit/>
          </a:bodyPr>
          <a:lstStyle>
            <a:lvl1pPr>
              <a:lnSpc>
                <a:spcPct val="95000"/>
              </a:lnSpc>
              <a:defRPr sz="3733"/>
            </a:lvl1pPr>
          </a:lstStyle>
          <a:p>
            <a:r>
              <a:rPr lang="en-US"/>
              <a:t>Click to edit Master title style</a:t>
            </a:r>
            <a:endParaRPr lang="en-US" dirty="0"/>
          </a:p>
        </p:txBody>
      </p:sp>
      <p:sp>
        <p:nvSpPr>
          <p:cNvPr id="9" name="Text Placeholder 8"/>
          <p:cNvSpPr>
            <a:spLocks noGrp="1"/>
          </p:cNvSpPr>
          <p:nvPr>
            <p:ph type="body" sz="quarter" idx="11"/>
          </p:nvPr>
        </p:nvSpPr>
        <p:spPr>
          <a:xfrm>
            <a:off x="609603" y="1097280"/>
            <a:ext cx="10945284" cy="4739216"/>
          </a:xfrm>
          <a:prstGeom prst="rect">
            <a:avLst/>
          </a:prstGeom>
        </p:spPr>
        <p:txBody>
          <a:bodyPr/>
          <a:lstStyle>
            <a:lvl5pPr marL="1064577" indent="-232812">
              <a:buFont typeface="Arial"/>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7BEEEBC8-FC52-1140-9DBC-9BB14FAA9222}"/>
              </a:ext>
            </a:extLst>
          </p:cNvPr>
          <p:cNvSpPr>
            <a:spLocks noGrp="1"/>
          </p:cNvSpPr>
          <p:nvPr>
            <p:ph type="sldNum" sz="quarter" idx="10"/>
          </p:nvPr>
        </p:nvSpPr>
        <p:spPr>
          <a:xfrm>
            <a:off x="11732306" y="6286503"/>
            <a:ext cx="459697" cy="571500"/>
          </a:xfrm>
        </p:spPr>
        <p:txBody>
          <a:bodyPr/>
          <a:lstStyle>
            <a:lvl1pPr>
              <a:defRPr>
                <a:solidFill>
                  <a:schemeClr val="tx1">
                    <a:lumMod val="50000"/>
                    <a:lumOff val="50000"/>
                  </a:schemeClr>
                </a:solidFill>
              </a:defRPr>
            </a:lvl1pPr>
          </a:lstStyle>
          <a:p>
            <a:fld id="{DC27069A-1525-475E-A324-DE22252FE8A2}" type="slidenum">
              <a:rPr lang="en-US" smtClean="0"/>
              <a:t>‹#›</a:t>
            </a:fld>
            <a:endParaRPr lang="en-US"/>
          </a:p>
        </p:txBody>
      </p:sp>
    </p:spTree>
    <p:extLst>
      <p:ext uri="{BB962C8B-B14F-4D97-AF65-F5344CB8AC3E}">
        <p14:creationId xmlns:p14="http://schemas.microsoft.com/office/powerpoint/2010/main" val="39409891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D454-40C0-4467-8FF2-E6F344054F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7E287D-6BA4-4F41-93E4-B1D209AD90E5}"/>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D0B345-81E5-4429-9A32-0EAC2185B85A}"/>
              </a:ext>
            </a:extLst>
          </p:cNvPr>
          <p:cNvSpPr>
            <a:spLocks noGrp="1"/>
          </p:cNvSpPr>
          <p:nvPr>
            <p:ph type="dt" sz="half" idx="10"/>
          </p:nvPr>
        </p:nvSpPr>
        <p:spPr/>
        <p:txBody>
          <a:bodyPr/>
          <a:lstStyle/>
          <a:p>
            <a:fld id="{CB8E3B9A-ADB7-48F9-80C2-77FA3A93A4A9}" type="datetimeFigureOut">
              <a:rPr lang="en-US" smtClean="0"/>
              <a:t>9/24/19</a:t>
            </a:fld>
            <a:endParaRPr lang="en-US"/>
          </a:p>
        </p:txBody>
      </p:sp>
      <p:sp>
        <p:nvSpPr>
          <p:cNvPr id="5" name="Footer Placeholder 4">
            <a:extLst>
              <a:ext uri="{FF2B5EF4-FFF2-40B4-BE49-F238E27FC236}">
                <a16:creationId xmlns:a16="http://schemas.microsoft.com/office/drawing/2014/main" id="{81AF09A3-E4EE-4BF7-A9E0-B298F0E1E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E6A3B-5870-46AE-8AE0-8C845AB45FC9}"/>
              </a:ext>
            </a:extLst>
          </p:cNvPr>
          <p:cNvSpPr>
            <a:spLocks noGrp="1"/>
          </p:cNvSpPr>
          <p:nvPr>
            <p:ph type="sldNum" sz="quarter" idx="12"/>
          </p:nvPr>
        </p:nvSpPr>
        <p:spPr/>
        <p:txBody>
          <a:bodyPr/>
          <a:lstStyle/>
          <a:p>
            <a:fld id="{A3B00FB2-80C5-4A1E-A80E-3C98CB235F0F}" type="slidenum">
              <a:rPr lang="en-US" smtClean="0"/>
              <a:t>‹#›</a:t>
            </a:fld>
            <a:endParaRPr lang="en-US"/>
          </a:p>
        </p:txBody>
      </p:sp>
    </p:spTree>
    <p:extLst>
      <p:ext uri="{BB962C8B-B14F-4D97-AF65-F5344CB8AC3E}">
        <p14:creationId xmlns:p14="http://schemas.microsoft.com/office/powerpoint/2010/main" val="27123501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ABA0-3500-4A8A-9A7C-C09D5C8E2E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50953F-4682-492A-ADCF-9EDB98D625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914A5-B0E8-4317-993B-C783219E2130}"/>
              </a:ext>
            </a:extLst>
          </p:cNvPr>
          <p:cNvSpPr>
            <a:spLocks noGrp="1"/>
          </p:cNvSpPr>
          <p:nvPr>
            <p:ph type="dt" sz="half" idx="10"/>
          </p:nvPr>
        </p:nvSpPr>
        <p:spPr/>
        <p:txBody>
          <a:bodyPr/>
          <a:lstStyle/>
          <a:p>
            <a:fld id="{CB8E3B9A-ADB7-48F9-80C2-77FA3A93A4A9}" type="datetimeFigureOut">
              <a:rPr lang="en-US" smtClean="0"/>
              <a:t>9/24/19</a:t>
            </a:fld>
            <a:endParaRPr lang="en-US"/>
          </a:p>
        </p:txBody>
      </p:sp>
      <p:sp>
        <p:nvSpPr>
          <p:cNvPr id="5" name="Footer Placeholder 4">
            <a:extLst>
              <a:ext uri="{FF2B5EF4-FFF2-40B4-BE49-F238E27FC236}">
                <a16:creationId xmlns:a16="http://schemas.microsoft.com/office/drawing/2014/main" id="{5C9BF8B0-135C-4451-A460-CE386C52B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08DF-3839-4613-8AE9-79881941805D}"/>
              </a:ext>
            </a:extLst>
          </p:cNvPr>
          <p:cNvSpPr>
            <a:spLocks noGrp="1"/>
          </p:cNvSpPr>
          <p:nvPr>
            <p:ph type="sldNum" sz="quarter" idx="12"/>
          </p:nvPr>
        </p:nvSpPr>
        <p:spPr/>
        <p:txBody>
          <a:bodyPr/>
          <a:lstStyle/>
          <a:p>
            <a:fld id="{A3B00FB2-80C5-4A1E-A80E-3C98CB235F0F}" type="slidenum">
              <a:rPr lang="en-US" smtClean="0"/>
              <a:t>‹#›</a:t>
            </a:fld>
            <a:endParaRPr lang="en-US"/>
          </a:p>
        </p:txBody>
      </p:sp>
    </p:spTree>
    <p:extLst>
      <p:ext uri="{BB962C8B-B14F-4D97-AF65-F5344CB8AC3E}">
        <p14:creationId xmlns:p14="http://schemas.microsoft.com/office/powerpoint/2010/main" val="41350928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08B29C21-CF7A-4FAA-83C8-774276552C77}"/>
              </a:ext>
            </a:extLst>
          </p:cNvPr>
          <p:cNvSpPr/>
          <p:nvPr userDrawn="1"/>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67036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lnSpc>
                <a:spcPct val="100000"/>
              </a:lnSpc>
              <a:spcBef>
                <a:spcPts val="0"/>
              </a:spcBef>
              <a:spcAft>
                <a:spcPts val="0"/>
              </a:spcAft>
              <a:defRPr sz="2667">
                <a:solidFill>
                  <a:schemeClr val="accent2"/>
                </a:solidFill>
              </a:defRPr>
            </a:lvl1pPr>
          </a:lstStyle>
          <a:p>
            <a:pPr lvl="0"/>
            <a:r>
              <a:rPr lang="en-US"/>
              <a:t>Edit Master text styles</a:t>
            </a:r>
          </a:p>
        </p:txBody>
      </p:sp>
    </p:spTree>
    <p:extLst>
      <p:ext uri="{BB962C8B-B14F-4D97-AF65-F5344CB8AC3E}">
        <p14:creationId xmlns:p14="http://schemas.microsoft.com/office/powerpoint/2010/main" val="4093386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83592" cy="687796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61337"/>
          <a:stretch/>
        </p:blipFill>
        <p:spPr>
          <a:xfrm>
            <a:off x="11263085" y="5933513"/>
            <a:ext cx="763231" cy="737084"/>
          </a:xfrm>
          <a:prstGeom prst="rect">
            <a:avLst/>
          </a:prstGeom>
        </p:spPr>
      </p:pic>
      <p:sp>
        <p:nvSpPr>
          <p:cNvPr id="4" name="TextBox 3">
            <a:extLst>
              <a:ext uri="{FF2B5EF4-FFF2-40B4-BE49-F238E27FC236}">
                <a16:creationId xmlns:a16="http://schemas.microsoft.com/office/drawing/2014/main" id="{3F7DB872-FB3D-4AAC-BF37-0667B21D5000}"/>
              </a:ext>
            </a:extLst>
          </p:cNvPr>
          <p:cNvSpPr txBox="1"/>
          <p:nvPr/>
        </p:nvSpPr>
        <p:spPr>
          <a:xfrm>
            <a:off x="808284" y="4596836"/>
            <a:ext cx="6141155" cy="1733680"/>
          </a:xfrm>
          <a:prstGeom prst="rect">
            <a:avLst/>
          </a:prstGeom>
          <a:noFill/>
        </p:spPr>
        <p:txBody>
          <a:bodyPr wrap="square" rtlCol="0">
            <a:spAutoFit/>
          </a:bodyPr>
          <a:lstStyle/>
          <a:p>
            <a:r>
              <a:rPr lang="en-US" sz="10666" dirty="0">
                <a:solidFill>
                  <a:schemeClr val="bg1"/>
                </a:solidFill>
                <a:latin typeface="Franklin Gothic Medium" panose="020B0603020102020204" pitchFamily="34" charset="0"/>
              </a:rPr>
              <a:t>Agenda</a:t>
            </a:r>
          </a:p>
        </p:txBody>
      </p:sp>
      <p:pic>
        <p:nvPicPr>
          <p:cNvPr id="5" name="Picture 4">
            <a:extLst>
              <a:ext uri="{FF2B5EF4-FFF2-40B4-BE49-F238E27FC236}">
                <a16:creationId xmlns:a16="http://schemas.microsoft.com/office/drawing/2014/main" id="{3EF8AC04-C3AF-4A99-A244-E5DECCEF82C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83592" cy="6877969"/>
          </a:xfrm>
          <a:prstGeom prst="rect">
            <a:avLst/>
          </a:prstGeom>
        </p:spPr>
      </p:pic>
      <p:pic>
        <p:nvPicPr>
          <p:cNvPr id="7" name="Picture 6">
            <a:extLst>
              <a:ext uri="{FF2B5EF4-FFF2-40B4-BE49-F238E27FC236}">
                <a16:creationId xmlns:a16="http://schemas.microsoft.com/office/drawing/2014/main" id="{F5295C3B-7FD6-4B01-9AA4-CAED91917FE7}"/>
              </a:ext>
            </a:extLst>
          </p:cNvPr>
          <p:cNvPicPr>
            <a:picLocks noChangeAspect="1"/>
          </p:cNvPicPr>
          <p:nvPr userDrawn="1"/>
        </p:nvPicPr>
        <p:blipFill>
          <a:blip r:embed="rId4"/>
          <a:stretch>
            <a:fillRect/>
          </a:stretch>
        </p:blipFill>
        <p:spPr>
          <a:xfrm>
            <a:off x="111590" y="4240237"/>
            <a:ext cx="6234716" cy="2845047"/>
          </a:xfrm>
          <a:prstGeom prst="rect">
            <a:avLst/>
          </a:prstGeom>
        </p:spPr>
      </p:pic>
      <p:pic>
        <p:nvPicPr>
          <p:cNvPr id="8" name="Picture 7">
            <a:extLst>
              <a:ext uri="{FF2B5EF4-FFF2-40B4-BE49-F238E27FC236}">
                <a16:creationId xmlns:a16="http://schemas.microsoft.com/office/drawing/2014/main" id="{4D56A809-6C9D-47A4-87CB-2461906A42D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1337"/>
          <a:stretch/>
        </p:blipFill>
        <p:spPr>
          <a:xfrm>
            <a:off x="11263085" y="5933513"/>
            <a:ext cx="763231" cy="737084"/>
          </a:xfrm>
          <a:prstGeom prst="rect">
            <a:avLst/>
          </a:prstGeom>
        </p:spPr>
      </p:pic>
    </p:spTree>
    <p:extLst>
      <p:ext uri="{BB962C8B-B14F-4D97-AF65-F5344CB8AC3E}">
        <p14:creationId xmlns:p14="http://schemas.microsoft.com/office/powerpoint/2010/main" val="2361181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tandard 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594784" y="831704"/>
            <a:ext cx="10515600" cy="11387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7"/>
          <p:cNvSpPr>
            <a:spLocks noGrp="1"/>
          </p:cNvSpPr>
          <p:nvPr>
            <p:ph type="body" sz="quarter" idx="10"/>
          </p:nvPr>
        </p:nvSpPr>
        <p:spPr>
          <a:xfrm>
            <a:off x="609600" y="1970618"/>
            <a:ext cx="10606616" cy="40005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64956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72310"/>
            <a:ext cx="12192000" cy="131878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1852930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Fullscreen Photo_no text">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TextBox 2"/>
          <p:cNvSpPr txBox="1"/>
          <p:nvPr/>
        </p:nvSpPr>
        <p:spPr>
          <a:xfrm>
            <a:off x="623226" y="6292379"/>
            <a:ext cx="3510709" cy="420756"/>
          </a:xfrm>
          <a:prstGeom prst="rect">
            <a:avLst/>
          </a:prstGeom>
          <a:noFill/>
        </p:spPr>
        <p:txBody>
          <a:bodyPr wrap="square" rtlCol="0">
            <a:spAutoFit/>
          </a:bodyPr>
          <a:lstStyle/>
          <a:p>
            <a:r>
              <a:rPr lang="en-US" sz="1067" spc="133" baseline="0" dirty="0">
                <a:solidFill>
                  <a:schemeClr val="accent4"/>
                </a:solidFill>
                <a:latin typeface="Franklin Gothic Medium" panose="020B0603020102020204" pitchFamily="34" charset="0"/>
              </a:rPr>
              <a:t>451RESEARCH.COM</a:t>
            </a:r>
          </a:p>
          <a:p>
            <a:r>
              <a:rPr lang="en-US" sz="1067" b="0" i="0" kern="1200" dirty="0">
                <a:solidFill>
                  <a:schemeClr val="bg1"/>
                </a:solidFill>
                <a:effectLst/>
                <a:latin typeface="Franklin Gothic Book" panose="020B0503020102020204" pitchFamily="34" charset="0"/>
                <a:ea typeface="+mn-ea"/>
                <a:cs typeface="+mn-cs"/>
              </a:rPr>
              <a:t>©2018 451 Research. All Rights Reserved.</a:t>
            </a:r>
            <a:endParaRPr lang="en-US" sz="1067" dirty="0">
              <a:solidFill>
                <a:schemeClr val="bg1"/>
              </a:solidFill>
              <a:latin typeface="Franklin Gothic Book" panose="020B05030201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373" y="6259872"/>
            <a:ext cx="485851" cy="483913"/>
          </a:xfrm>
          <a:prstGeom prst="rect">
            <a:avLst/>
          </a:prstGeom>
        </p:spPr>
      </p:pic>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424364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Tiled Top Photo">
    <p:spTree>
      <p:nvGrpSpPr>
        <p:cNvPr id="1" name=""/>
        <p:cNvGrpSpPr/>
        <p:nvPr/>
      </p:nvGrpSpPr>
      <p:grpSpPr>
        <a:xfrm>
          <a:off x="0" y="0"/>
          <a:ext cx="0" cy="0"/>
          <a:chOff x="0" y="0"/>
          <a:chExt cx="0" cy="0"/>
        </a:xfrm>
      </p:grpSpPr>
      <p:sp>
        <p:nvSpPr>
          <p:cNvPr id="68" name="Picture Placeholder 67"/>
          <p:cNvSpPr>
            <a:spLocks noGrp="1"/>
          </p:cNvSpPr>
          <p:nvPr>
            <p:ph type="pic" sz="quarter" idx="10"/>
          </p:nvPr>
        </p:nvSpPr>
        <p:spPr>
          <a:xfrm>
            <a:off x="34875" y="73446"/>
            <a:ext cx="12113829" cy="2886420"/>
          </a:xfrm>
          <a:custGeom>
            <a:avLst/>
            <a:gdLst>
              <a:gd name="connsiteX0" fmla="*/ 20541016 w 21790024"/>
              <a:gd name="connsiteY0" fmla="*/ 2968979 h 5193366"/>
              <a:gd name="connsiteX1" fmla="*/ 21790024 w 21790024"/>
              <a:gd name="connsiteY1" fmla="*/ 5127733 h 5193366"/>
              <a:gd name="connsiteX2" fmla="*/ 21790024 w 21790024"/>
              <a:gd name="connsiteY2" fmla="*/ 5193366 h 5193366"/>
              <a:gd name="connsiteX3" fmla="*/ 19254036 w 21790024"/>
              <a:gd name="connsiteY3" fmla="*/ 5193366 h 5193366"/>
              <a:gd name="connsiteX4" fmla="*/ 14105770 w 21790024"/>
              <a:gd name="connsiteY4" fmla="*/ 2968979 h 5193366"/>
              <a:gd name="connsiteX5" fmla="*/ 15392753 w 21790024"/>
              <a:gd name="connsiteY5" fmla="*/ 5193366 h 5193366"/>
              <a:gd name="connsiteX6" fmla="*/ 12818788 w 21790024"/>
              <a:gd name="connsiteY6" fmla="*/ 5193366 h 5193366"/>
              <a:gd name="connsiteX7" fmla="*/ 7668745 w 21790024"/>
              <a:gd name="connsiteY7" fmla="*/ 2968979 h 5193366"/>
              <a:gd name="connsiteX8" fmla="*/ 8962431 w 21790024"/>
              <a:gd name="connsiteY8" fmla="*/ 5193366 h 5193366"/>
              <a:gd name="connsiteX9" fmla="*/ 6388472 w 21790024"/>
              <a:gd name="connsiteY9" fmla="*/ 5193366 h 5193366"/>
              <a:gd name="connsiteX10" fmla="*/ 1240209 w 21790024"/>
              <a:gd name="connsiteY10" fmla="*/ 2968979 h 5193366"/>
              <a:gd name="connsiteX11" fmla="*/ 1240210 w 21790024"/>
              <a:gd name="connsiteY11" fmla="*/ 2968979 h 5193366"/>
              <a:gd name="connsiteX12" fmla="*/ 2527195 w 21790024"/>
              <a:gd name="connsiteY12" fmla="*/ 5193366 h 5193366"/>
              <a:gd name="connsiteX13" fmla="*/ 0 w 21790024"/>
              <a:gd name="connsiteY13" fmla="*/ 5193366 h 5193366"/>
              <a:gd name="connsiteX14" fmla="*/ 0 w 21790024"/>
              <a:gd name="connsiteY14" fmla="*/ 5112522 h 5193366"/>
              <a:gd name="connsiteX15" fmla="*/ 17648916 w 21790024"/>
              <a:gd name="connsiteY15" fmla="*/ 2786802 h 5193366"/>
              <a:gd name="connsiteX16" fmla="*/ 20222884 w 21790024"/>
              <a:gd name="connsiteY16" fmla="*/ 2786802 h 5193366"/>
              <a:gd name="connsiteX17" fmla="*/ 18935900 w 21790024"/>
              <a:gd name="connsiteY17" fmla="*/ 5011189 h 5193366"/>
              <a:gd name="connsiteX18" fmla="*/ 14423905 w 21790024"/>
              <a:gd name="connsiteY18" fmla="*/ 2786802 h 5193366"/>
              <a:gd name="connsiteX19" fmla="*/ 17002796 w 21790024"/>
              <a:gd name="connsiteY19" fmla="*/ 2786802 h 5193366"/>
              <a:gd name="connsiteX20" fmla="*/ 15716701 w 21790024"/>
              <a:gd name="connsiteY20" fmla="*/ 5011189 h 5193366"/>
              <a:gd name="connsiteX21" fmla="*/ 11208744 w 21790024"/>
              <a:gd name="connsiteY21" fmla="*/ 2786802 h 5193366"/>
              <a:gd name="connsiteX22" fmla="*/ 13787635 w 21790024"/>
              <a:gd name="connsiteY22" fmla="*/ 2786802 h 5193366"/>
              <a:gd name="connsiteX23" fmla="*/ 12494841 w 21790024"/>
              <a:gd name="connsiteY23" fmla="*/ 5011189 h 5193366"/>
              <a:gd name="connsiteX24" fmla="*/ 7993583 w 21790024"/>
              <a:gd name="connsiteY24" fmla="*/ 2786802 h 5193366"/>
              <a:gd name="connsiteX25" fmla="*/ 10567548 w 21790024"/>
              <a:gd name="connsiteY25" fmla="*/ 2786802 h 5193366"/>
              <a:gd name="connsiteX26" fmla="*/ 9280566 w 21790024"/>
              <a:gd name="connsiteY26" fmla="*/ 5011189 h 5193366"/>
              <a:gd name="connsiteX27" fmla="*/ 4778430 w 21790024"/>
              <a:gd name="connsiteY27" fmla="*/ 2786802 h 5193366"/>
              <a:gd name="connsiteX28" fmla="*/ 7352391 w 21790024"/>
              <a:gd name="connsiteY28" fmla="*/ 2786802 h 5193366"/>
              <a:gd name="connsiteX29" fmla="*/ 6065415 w 21790024"/>
              <a:gd name="connsiteY29" fmla="*/ 5011189 h 5193366"/>
              <a:gd name="connsiteX30" fmla="*/ 1563267 w 21790024"/>
              <a:gd name="connsiteY30" fmla="*/ 2786802 h 5193366"/>
              <a:gd name="connsiteX31" fmla="*/ 4133433 w 21790024"/>
              <a:gd name="connsiteY31" fmla="*/ 2786802 h 5193366"/>
              <a:gd name="connsiteX32" fmla="*/ 4137233 w 21790024"/>
              <a:gd name="connsiteY32" fmla="*/ 2786802 h 5193366"/>
              <a:gd name="connsiteX33" fmla="*/ 4137235 w 21790024"/>
              <a:gd name="connsiteY33" fmla="*/ 2786802 h 5193366"/>
              <a:gd name="connsiteX34" fmla="*/ 2850250 w 21790024"/>
              <a:gd name="connsiteY34" fmla="*/ 5011189 h 5193366"/>
              <a:gd name="connsiteX35" fmla="*/ 18935900 w 21790024"/>
              <a:gd name="connsiteY35" fmla="*/ 187100 h 5193366"/>
              <a:gd name="connsiteX36" fmla="*/ 20222884 w 21790024"/>
              <a:gd name="connsiteY36" fmla="*/ 2411488 h 5193366"/>
              <a:gd name="connsiteX37" fmla="*/ 17648916 w 21790024"/>
              <a:gd name="connsiteY37" fmla="*/ 2411488 h 5193366"/>
              <a:gd name="connsiteX38" fmla="*/ 15716701 w 21790024"/>
              <a:gd name="connsiteY38" fmla="*/ 187100 h 5193366"/>
              <a:gd name="connsiteX39" fmla="*/ 17002796 w 21790024"/>
              <a:gd name="connsiteY39" fmla="*/ 2411488 h 5193366"/>
              <a:gd name="connsiteX40" fmla="*/ 14423905 w 21790024"/>
              <a:gd name="connsiteY40" fmla="*/ 2411488 h 5193366"/>
              <a:gd name="connsiteX41" fmla="*/ 12494841 w 21790024"/>
              <a:gd name="connsiteY41" fmla="*/ 187100 h 5193366"/>
              <a:gd name="connsiteX42" fmla="*/ 13787635 w 21790024"/>
              <a:gd name="connsiteY42" fmla="*/ 2411488 h 5193366"/>
              <a:gd name="connsiteX43" fmla="*/ 11208744 w 21790024"/>
              <a:gd name="connsiteY43" fmla="*/ 2411488 h 5193366"/>
              <a:gd name="connsiteX44" fmla="*/ 9280566 w 21790024"/>
              <a:gd name="connsiteY44" fmla="*/ 187100 h 5193366"/>
              <a:gd name="connsiteX45" fmla="*/ 10567548 w 21790024"/>
              <a:gd name="connsiteY45" fmla="*/ 2411488 h 5193366"/>
              <a:gd name="connsiteX46" fmla="*/ 7993583 w 21790024"/>
              <a:gd name="connsiteY46" fmla="*/ 2411488 h 5193366"/>
              <a:gd name="connsiteX47" fmla="*/ 6065421 w 21790024"/>
              <a:gd name="connsiteY47" fmla="*/ 187100 h 5193366"/>
              <a:gd name="connsiteX48" fmla="*/ 7352391 w 21790024"/>
              <a:gd name="connsiteY48" fmla="*/ 2411488 h 5193366"/>
              <a:gd name="connsiteX49" fmla="*/ 4778436 w 21790024"/>
              <a:gd name="connsiteY49" fmla="*/ 2411488 h 5193366"/>
              <a:gd name="connsiteX50" fmla="*/ 2850259 w 21790024"/>
              <a:gd name="connsiteY50" fmla="*/ 187100 h 5193366"/>
              <a:gd name="connsiteX51" fmla="*/ 4137243 w 21790024"/>
              <a:gd name="connsiteY51" fmla="*/ 2411488 h 5193366"/>
              <a:gd name="connsiteX52" fmla="*/ 1563277 w 21790024"/>
              <a:gd name="connsiteY52" fmla="*/ 2411488 h 5193366"/>
              <a:gd name="connsiteX53" fmla="*/ 16033949 w 21790024"/>
              <a:gd name="connsiteY53" fmla="*/ 0 h 5193366"/>
              <a:gd name="connsiteX54" fmla="*/ 18607916 w 21790024"/>
              <a:gd name="connsiteY54" fmla="*/ 0 h 5193366"/>
              <a:gd name="connsiteX55" fmla="*/ 17320932 w 21790024"/>
              <a:gd name="connsiteY55" fmla="*/ 2224388 h 5193366"/>
              <a:gd name="connsiteX56" fmla="*/ 9603627 w 21790024"/>
              <a:gd name="connsiteY56" fmla="*/ 0 h 5193366"/>
              <a:gd name="connsiteX57" fmla="*/ 12172670 w 21790024"/>
              <a:gd name="connsiteY57" fmla="*/ 0 h 5193366"/>
              <a:gd name="connsiteX58" fmla="*/ 10887591 w 21790024"/>
              <a:gd name="connsiteY58" fmla="*/ 2224388 h 5193366"/>
              <a:gd name="connsiteX59" fmla="*/ 3168399 w 21790024"/>
              <a:gd name="connsiteY59" fmla="*/ 0 h 5193366"/>
              <a:gd name="connsiteX60" fmla="*/ 5738557 w 21790024"/>
              <a:gd name="connsiteY60" fmla="*/ 0 h 5193366"/>
              <a:gd name="connsiteX61" fmla="*/ 5742365 w 21790024"/>
              <a:gd name="connsiteY61" fmla="*/ 0 h 5193366"/>
              <a:gd name="connsiteX62" fmla="*/ 4455380 w 21790024"/>
              <a:gd name="connsiteY62" fmla="*/ 2224388 h 51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790024" h="5193366">
                <a:moveTo>
                  <a:pt x="20541016" y="2968979"/>
                </a:moveTo>
                <a:lnTo>
                  <a:pt x="21790024" y="5127733"/>
                </a:lnTo>
                <a:lnTo>
                  <a:pt x="21790024" y="5193366"/>
                </a:lnTo>
                <a:lnTo>
                  <a:pt x="19254036" y="5193366"/>
                </a:lnTo>
                <a:close/>
                <a:moveTo>
                  <a:pt x="14105770" y="2968979"/>
                </a:moveTo>
                <a:lnTo>
                  <a:pt x="15392753" y="5193366"/>
                </a:lnTo>
                <a:lnTo>
                  <a:pt x="12818788" y="5193366"/>
                </a:lnTo>
                <a:close/>
                <a:moveTo>
                  <a:pt x="7668745" y="2968979"/>
                </a:moveTo>
                <a:lnTo>
                  <a:pt x="8962431" y="5193366"/>
                </a:lnTo>
                <a:lnTo>
                  <a:pt x="6388472" y="5193366"/>
                </a:lnTo>
                <a:close/>
                <a:moveTo>
                  <a:pt x="1240209" y="2968979"/>
                </a:moveTo>
                <a:lnTo>
                  <a:pt x="1240210" y="2968979"/>
                </a:lnTo>
                <a:lnTo>
                  <a:pt x="2527195" y="5193366"/>
                </a:lnTo>
                <a:lnTo>
                  <a:pt x="0" y="5193366"/>
                </a:lnTo>
                <a:lnTo>
                  <a:pt x="0" y="5112522"/>
                </a:lnTo>
                <a:close/>
                <a:moveTo>
                  <a:pt x="17648916" y="2786802"/>
                </a:moveTo>
                <a:lnTo>
                  <a:pt x="20222884" y="2786802"/>
                </a:lnTo>
                <a:lnTo>
                  <a:pt x="18935900" y="5011189"/>
                </a:lnTo>
                <a:close/>
                <a:moveTo>
                  <a:pt x="14423905" y="2786802"/>
                </a:moveTo>
                <a:lnTo>
                  <a:pt x="17002796" y="2786802"/>
                </a:lnTo>
                <a:lnTo>
                  <a:pt x="15716701" y="5011189"/>
                </a:lnTo>
                <a:close/>
                <a:moveTo>
                  <a:pt x="11208744" y="2786802"/>
                </a:moveTo>
                <a:lnTo>
                  <a:pt x="13787635" y="2786802"/>
                </a:lnTo>
                <a:lnTo>
                  <a:pt x="12494841" y="5011189"/>
                </a:lnTo>
                <a:close/>
                <a:moveTo>
                  <a:pt x="7993583" y="2786802"/>
                </a:moveTo>
                <a:lnTo>
                  <a:pt x="10567548" y="2786802"/>
                </a:lnTo>
                <a:lnTo>
                  <a:pt x="9280566" y="5011189"/>
                </a:lnTo>
                <a:close/>
                <a:moveTo>
                  <a:pt x="4778430" y="2786802"/>
                </a:moveTo>
                <a:lnTo>
                  <a:pt x="7352391" y="2786802"/>
                </a:lnTo>
                <a:lnTo>
                  <a:pt x="6065415" y="5011189"/>
                </a:lnTo>
                <a:close/>
                <a:moveTo>
                  <a:pt x="1563267" y="2786802"/>
                </a:moveTo>
                <a:lnTo>
                  <a:pt x="4133433" y="2786802"/>
                </a:lnTo>
                <a:lnTo>
                  <a:pt x="4137233" y="2786802"/>
                </a:lnTo>
                <a:lnTo>
                  <a:pt x="4137235" y="2786802"/>
                </a:lnTo>
                <a:lnTo>
                  <a:pt x="2850250" y="5011189"/>
                </a:lnTo>
                <a:close/>
                <a:moveTo>
                  <a:pt x="18935900" y="187100"/>
                </a:moveTo>
                <a:lnTo>
                  <a:pt x="20222884" y="2411488"/>
                </a:lnTo>
                <a:lnTo>
                  <a:pt x="17648916" y="2411488"/>
                </a:lnTo>
                <a:close/>
                <a:moveTo>
                  <a:pt x="15716701" y="187100"/>
                </a:moveTo>
                <a:lnTo>
                  <a:pt x="17002796" y="2411488"/>
                </a:lnTo>
                <a:lnTo>
                  <a:pt x="14423905" y="2411488"/>
                </a:lnTo>
                <a:close/>
                <a:moveTo>
                  <a:pt x="12494841" y="187100"/>
                </a:moveTo>
                <a:lnTo>
                  <a:pt x="13787635" y="2411488"/>
                </a:lnTo>
                <a:lnTo>
                  <a:pt x="11208744" y="2411488"/>
                </a:lnTo>
                <a:close/>
                <a:moveTo>
                  <a:pt x="9280566" y="187100"/>
                </a:moveTo>
                <a:lnTo>
                  <a:pt x="10567548" y="2411488"/>
                </a:lnTo>
                <a:lnTo>
                  <a:pt x="7993583" y="2411488"/>
                </a:lnTo>
                <a:close/>
                <a:moveTo>
                  <a:pt x="6065421" y="187100"/>
                </a:moveTo>
                <a:lnTo>
                  <a:pt x="7352391" y="2411488"/>
                </a:lnTo>
                <a:lnTo>
                  <a:pt x="4778436" y="2411488"/>
                </a:lnTo>
                <a:close/>
                <a:moveTo>
                  <a:pt x="2850259" y="187100"/>
                </a:moveTo>
                <a:lnTo>
                  <a:pt x="4137243" y="2411488"/>
                </a:lnTo>
                <a:lnTo>
                  <a:pt x="1563277" y="2411488"/>
                </a:lnTo>
                <a:close/>
                <a:moveTo>
                  <a:pt x="16033949" y="0"/>
                </a:moveTo>
                <a:lnTo>
                  <a:pt x="18607916" y="0"/>
                </a:lnTo>
                <a:lnTo>
                  <a:pt x="17320932" y="2224388"/>
                </a:lnTo>
                <a:close/>
                <a:moveTo>
                  <a:pt x="9603627" y="0"/>
                </a:moveTo>
                <a:lnTo>
                  <a:pt x="12172670" y="0"/>
                </a:lnTo>
                <a:lnTo>
                  <a:pt x="10887591" y="2224388"/>
                </a:lnTo>
                <a:close/>
                <a:moveTo>
                  <a:pt x="3168399" y="0"/>
                </a:moveTo>
                <a:lnTo>
                  <a:pt x="5738557" y="0"/>
                </a:lnTo>
                <a:lnTo>
                  <a:pt x="5742365" y="0"/>
                </a:lnTo>
                <a:lnTo>
                  <a:pt x="4455380" y="2224388"/>
                </a:lnTo>
                <a:close/>
              </a:path>
            </a:pathLst>
          </a:custGeom>
        </p:spPr>
        <p:txBody>
          <a:bodyPr wrap="square">
            <a:noAutofit/>
          </a:bodyPr>
          <a:lstStyle/>
          <a:p>
            <a:r>
              <a:rPr lang="en-US"/>
              <a:t>Click icon to add picture</a:t>
            </a:r>
            <a:endParaRPr lang="en-US" dirty="0"/>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5" name="Title Placeholder 1"/>
          <p:cNvSpPr>
            <a:spLocks noGrp="1"/>
          </p:cNvSpPr>
          <p:nvPr>
            <p:ph type="title"/>
          </p:nvPr>
        </p:nvSpPr>
        <p:spPr>
          <a:xfrm>
            <a:off x="544420" y="4144106"/>
            <a:ext cx="4987137" cy="13187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sz="quarter" idx="11"/>
          </p:nvPr>
        </p:nvSpPr>
        <p:spPr>
          <a:xfrm>
            <a:off x="5699392" y="4115504"/>
            <a:ext cx="6367749" cy="148282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67397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f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 y="0"/>
            <a:ext cx="4891489"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5575455"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5575455"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59810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Righ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7315200" y="0"/>
            <a:ext cx="48768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bg1"/>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21196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Lef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 y="0"/>
            <a:ext cx="4891489"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5575455"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5575455"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8501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Right Angle Photo">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a:t>Click icon to add picture</a:t>
            </a:r>
            <a:endParaRPr lang="en-US" dirty="0"/>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9"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5840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2866357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381781" y="6412354"/>
            <a:ext cx="2743200" cy="366183"/>
          </a:xfrm>
          <a:prstGeom prst="rect">
            <a:avLst/>
          </a:prstGeom>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
        <p:nvSpPr>
          <p:cNvPr id="9" name="Text Placeholder 10">
            <a:extLst>
              <a:ext uri="{FF2B5EF4-FFF2-40B4-BE49-F238E27FC236}">
                <a16:creationId xmlns:a16="http://schemas.microsoft.com/office/drawing/2014/main" id="{3037B4F7-AC04-4304-B1CA-A1C812BCA23B}"/>
              </a:ext>
            </a:extLst>
          </p:cNvPr>
          <p:cNvSpPr>
            <a:spLocks noGrp="1"/>
          </p:cNvSpPr>
          <p:nvPr>
            <p:ph type="body" sz="quarter" idx="12"/>
          </p:nvPr>
        </p:nvSpPr>
        <p:spPr>
          <a:xfrm>
            <a:off x="666177" y="5650744"/>
            <a:ext cx="11347449" cy="635595"/>
          </a:xfrm>
        </p:spPr>
        <p:txBody>
          <a:bodyPr anchor="b"/>
          <a:lstStyle>
            <a:lvl1pPr>
              <a:spcAft>
                <a:spcPts val="533"/>
              </a:spcAft>
              <a:defRPr kumimoji="0" lang="en-US" sz="1200" b="0" i="0" u="none" strike="noStrike" kern="1200" cap="none" spc="40" normalizeH="0" baseline="0" dirty="0" smtClean="0">
                <a:ln>
                  <a:noFill/>
                </a:ln>
                <a:solidFill>
                  <a:schemeClr val="tx1">
                    <a:lumMod val="75000"/>
                    <a:lumOff val="25000"/>
                  </a:schemeClr>
                </a:solidFill>
                <a:effectLst/>
                <a:uLnTx/>
                <a:uFillTx/>
                <a:latin typeface="+mj-lt"/>
                <a:ea typeface="+mn-ea"/>
                <a:cs typeface="Segoe UI Semilight" panose="020B0402040204020203" pitchFamily="34" charset="0"/>
              </a:defRPr>
            </a:lvl1pPr>
          </a:lstStyle>
          <a:p>
            <a:pPr lvl="0"/>
            <a:r>
              <a:rPr lang="en-US"/>
              <a:t>Edit Master text styles</a:t>
            </a:r>
          </a:p>
        </p:txBody>
      </p:sp>
    </p:spTree>
    <p:extLst>
      <p:ext uri="{BB962C8B-B14F-4D97-AF65-F5344CB8AC3E}">
        <p14:creationId xmlns:p14="http://schemas.microsoft.com/office/powerpoint/2010/main" val="3531418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V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381781" y="6412354"/>
            <a:ext cx="2743200" cy="366183"/>
          </a:xfrm>
          <a:prstGeom prst="rect">
            <a:avLst/>
          </a:prstGeom>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983885"/>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hasCustomPrompt="1"/>
          </p:nvPr>
        </p:nvSpPr>
        <p:spPr>
          <a:xfrm>
            <a:off x="610519" y="3311094"/>
            <a:ext cx="5164255" cy="583511"/>
          </a:xfrm>
        </p:spPr>
        <p:txBody>
          <a:bodyPr>
            <a:normAutofit/>
          </a:bodyPr>
          <a:lstStyle>
            <a:lvl1pPr>
              <a:defRPr lang="en-US" sz="2667" kern="1200" spc="67" baseline="0" dirty="0">
                <a:solidFill>
                  <a:schemeClr val="accent2"/>
                </a:solidFill>
                <a:latin typeface="Franklin Gothic Medium" panose="020B0603020102020204" pitchFamily="34" charset="0"/>
                <a:ea typeface="+mn-ea"/>
                <a:cs typeface="+mn-cs"/>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7CA4CB6E-1483-417D-BAC3-16503E42CC2B}"/>
              </a:ext>
            </a:extLst>
          </p:cNvPr>
          <p:cNvSpPr>
            <a:spLocks noGrp="1"/>
          </p:cNvSpPr>
          <p:nvPr>
            <p:ph type="body" sz="quarter" idx="12"/>
          </p:nvPr>
        </p:nvSpPr>
        <p:spPr>
          <a:xfrm>
            <a:off x="666177" y="5650744"/>
            <a:ext cx="11347449" cy="635595"/>
          </a:xfrm>
        </p:spPr>
        <p:txBody>
          <a:bodyPr anchor="b"/>
          <a:lstStyle>
            <a:lvl1pPr>
              <a:spcAft>
                <a:spcPts val="533"/>
              </a:spcAft>
              <a:defRPr kumimoji="0" lang="en-US" sz="1200" b="0" i="0" u="none" strike="noStrike" kern="1200" cap="none" spc="40" normalizeH="0" baseline="0" dirty="0" smtClean="0">
                <a:ln>
                  <a:noFill/>
                </a:ln>
                <a:solidFill>
                  <a:schemeClr val="tx1">
                    <a:lumMod val="75000"/>
                    <a:lumOff val="25000"/>
                  </a:schemeClr>
                </a:solidFill>
                <a:effectLst/>
                <a:uLnTx/>
                <a:uFillTx/>
                <a:latin typeface="+mj-lt"/>
                <a:ea typeface="+mn-ea"/>
                <a:cs typeface="Segoe UI Semilight" panose="020B0402040204020203" pitchFamily="34" charset="0"/>
              </a:defRPr>
            </a:lvl1pPr>
          </a:lstStyle>
          <a:p>
            <a:pPr lvl="0"/>
            <a:r>
              <a:rPr lang="en-US"/>
              <a:t>Edit Master text styles</a:t>
            </a:r>
          </a:p>
        </p:txBody>
      </p:sp>
    </p:spTree>
    <p:extLst>
      <p:ext uri="{BB962C8B-B14F-4D97-AF65-F5344CB8AC3E}">
        <p14:creationId xmlns:p14="http://schemas.microsoft.com/office/powerpoint/2010/main" val="847947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Break_slide Half">
    <p:spTree>
      <p:nvGrpSpPr>
        <p:cNvPr id="1" name=""/>
        <p:cNvGrpSpPr/>
        <p:nvPr/>
      </p:nvGrpSpPr>
      <p:grpSpPr>
        <a:xfrm>
          <a:off x="0" y="0"/>
          <a:ext cx="0" cy="0"/>
          <a:chOff x="0" y="0"/>
          <a:chExt cx="0" cy="0"/>
        </a:xfrm>
      </p:grpSpPr>
      <p:sp>
        <p:nvSpPr>
          <p:cNvPr id="20" name="Picture Placeholder 13"/>
          <p:cNvSpPr>
            <a:spLocks noGrp="1"/>
          </p:cNvSpPr>
          <p:nvPr>
            <p:ph type="pic" sz="quarter" idx="14"/>
          </p:nvPr>
        </p:nvSpPr>
        <p:spPr>
          <a:xfrm>
            <a:off x="0" y="0"/>
            <a:ext cx="12192000" cy="32004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544419" y="4144106"/>
            <a:ext cx="5485480" cy="13187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type="body" sz="quarter" idx="11"/>
          </p:nvPr>
        </p:nvSpPr>
        <p:spPr>
          <a:xfrm>
            <a:off x="5699392" y="4115504"/>
            <a:ext cx="6367749" cy="148282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06647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ircl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910228" y="1077972"/>
            <a:ext cx="4782163" cy="4782161"/>
          </a:xfrm>
          <a:prstGeom prst="ellipse">
            <a:avLst/>
          </a:prstGeom>
        </p:spPr>
        <p:txBody>
          <a:bodyPr/>
          <a:lstStyle/>
          <a:p>
            <a:r>
              <a:rPr lang="en-US"/>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69512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Analyst Large Bio">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7511467"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12" name="Text Placeholder 11"/>
          <p:cNvSpPr>
            <a:spLocks noGrp="1"/>
          </p:cNvSpPr>
          <p:nvPr>
            <p:ph type="body" sz="quarter" idx="15" hasCustomPrompt="1"/>
          </p:nvPr>
        </p:nvSpPr>
        <p:spPr>
          <a:xfrm>
            <a:off x="7866987" y="2981243"/>
            <a:ext cx="4028029" cy="3313884"/>
          </a:xfrm>
        </p:spPr>
        <p:txBody>
          <a:bodyPr>
            <a:normAutofit/>
          </a:bodyPr>
          <a:lstStyle>
            <a:lvl1pPr>
              <a:spcBef>
                <a:spcPts val="0"/>
              </a:spcBef>
              <a:spcAft>
                <a:spcPts val="533"/>
              </a:spcAft>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Enter bio here</a:t>
            </a:r>
          </a:p>
        </p:txBody>
      </p:sp>
      <p:sp>
        <p:nvSpPr>
          <p:cNvPr id="5" name="Rectangle 4"/>
          <p:cNvSpPr/>
          <p:nvPr/>
        </p:nvSpPr>
        <p:spPr>
          <a:xfrm>
            <a:off x="6909456" y="716233"/>
            <a:ext cx="4985560" cy="1908811"/>
          </a:xfrm>
          <a:prstGeom prst="rect">
            <a:avLst/>
          </a:prstGeom>
          <a:pattFill prst="wd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a:latin typeface="Poppins Light" charset="0"/>
            </a:endParaRPr>
          </a:p>
        </p:txBody>
      </p:sp>
      <p:sp>
        <p:nvSpPr>
          <p:cNvPr id="7" name="Rectangle 6"/>
          <p:cNvSpPr/>
          <p:nvPr/>
        </p:nvSpPr>
        <p:spPr>
          <a:xfrm>
            <a:off x="6784412" y="599007"/>
            <a:ext cx="4985560" cy="19088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a:latin typeface="Poppins Light" charset="0"/>
            </a:endParaRPr>
          </a:p>
        </p:txBody>
      </p:sp>
      <p:sp>
        <p:nvSpPr>
          <p:cNvPr id="10" name="Text Placeholder 9"/>
          <p:cNvSpPr>
            <a:spLocks noGrp="1"/>
          </p:cNvSpPr>
          <p:nvPr>
            <p:ph type="body" sz="quarter" idx="14" hasCustomPrompt="1"/>
          </p:nvPr>
        </p:nvSpPr>
        <p:spPr>
          <a:xfrm>
            <a:off x="7017349" y="1072433"/>
            <a:ext cx="4572396" cy="969361"/>
          </a:xfrm>
        </p:spPr>
        <p:txBody>
          <a:bodyPr/>
          <a:lstStyle>
            <a:lvl1pPr>
              <a:lnSpc>
                <a:spcPct val="90000"/>
              </a:lnSpc>
              <a:defRPr>
                <a:solidFill>
                  <a:schemeClr val="bg1"/>
                </a:solidFill>
                <a:latin typeface="+mj-lt"/>
              </a:defRPr>
            </a:lvl1pPr>
            <a:lvl2pPr marL="0" indent="0">
              <a:lnSpc>
                <a:spcPct val="90000"/>
              </a:lnSpc>
              <a:buFontTx/>
              <a:buNone/>
              <a:defRPr sz="2133">
                <a:solidFill>
                  <a:schemeClr val="bg1"/>
                </a:solidFill>
              </a:defRPr>
            </a:lvl2pPr>
          </a:lstStyle>
          <a:p>
            <a:pPr lvl="0"/>
            <a:r>
              <a:rPr lang="en-US" dirty="0"/>
              <a:t>Analyst Name </a:t>
            </a:r>
          </a:p>
          <a:p>
            <a:pPr lvl="1"/>
            <a:r>
              <a:rPr lang="en-US" dirty="0"/>
              <a:t>Title</a:t>
            </a:r>
          </a:p>
        </p:txBody>
      </p:sp>
      <p:sp>
        <p:nvSpPr>
          <p:cNvPr id="8"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687440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Team Slide">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9106902"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13" name="Picture Placeholder 3"/>
          <p:cNvSpPr>
            <a:spLocks noGrp="1"/>
          </p:cNvSpPr>
          <p:nvPr>
            <p:ph type="pic" sz="quarter" idx="11"/>
          </p:nvPr>
        </p:nvSpPr>
        <p:spPr>
          <a:xfrm>
            <a:off x="1212754"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17" name="Picture Placeholder 3"/>
          <p:cNvSpPr>
            <a:spLocks noGrp="1"/>
          </p:cNvSpPr>
          <p:nvPr>
            <p:ph type="pic" sz="quarter" idx="12"/>
          </p:nvPr>
        </p:nvSpPr>
        <p:spPr>
          <a:xfrm>
            <a:off x="3844135"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5" name="Picture Placeholder 3"/>
          <p:cNvSpPr>
            <a:spLocks noGrp="1"/>
          </p:cNvSpPr>
          <p:nvPr>
            <p:ph type="pic" sz="quarter" idx="13"/>
          </p:nvPr>
        </p:nvSpPr>
        <p:spPr>
          <a:xfrm>
            <a:off x="6475518"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1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16" name="Rectangle 15">
            <a:extLst>
              <a:ext uri="{FF2B5EF4-FFF2-40B4-BE49-F238E27FC236}">
                <a16:creationId xmlns:a16="http://schemas.microsoft.com/office/drawing/2014/main" id="{EFDCE266-8B61-4424-8F33-E8B8655ACB12}"/>
              </a:ext>
            </a:extLst>
          </p:cNvPr>
          <p:cNvSpPr/>
          <p:nvPr/>
        </p:nvSpPr>
        <p:spPr>
          <a:xfrm>
            <a:off x="2" y="710221"/>
            <a:ext cx="12191997"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
        <p:nvSpPr>
          <p:cNvPr id="18" name="Text Placeholder 5">
            <a:extLst>
              <a:ext uri="{FF2B5EF4-FFF2-40B4-BE49-F238E27FC236}">
                <a16:creationId xmlns:a16="http://schemas.microsoft.com/office/drawing/2014/main" id="{E22DEEED-2408-453A-A27E-50DFBD13C07E}"/>
              </a:ext>
            </a:extLst>
          </p:cNvPr>
          <p:cNvSpPr>
            <a:spLocks noGrp="1"/>
          </p:cNvSpPr>
          <p:nvPr>
            <p:ph type="body" sz="quarter" idx="46" hasCustomPrompt="1"/>
          </p:nvPr>
        </p:nvSpPr>
        <p:spPr>
          <a:xfrm>
            <a:off x="875647"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19" name="Text Placeholder 3">
            <a:extLst>
              <a:ext uri="{FF2B5EF4-FFF2-40B4-BE49-F238E27FC236}">
                <a16:creationId xmlns:a16="http://schemas.microsoft.com/office/drawing/2014/main" id="{197AB29B-822C-453C-98BC-CF00B534464F}"/>
              </a:ext>
            </a:extLst>
          </p:cNvPr>
          <p:cNvSpPr>
            <a:spLocks noGrp="1"/>
          </p:cNvSpPr>
          <p:nvPr>
            <p:ph type="body" sz="quarter" idx="54" hasCustomPrompt="1"/>
          </p:nvPr>
        </p:nvSpPr>
        <p:spPr>
          <a:xfrm>
            <a:off x="875647"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0" name="Text Placeholder 6">
            <a:extLst>
              <a:ext uri="{FF2B5EF4-FFF2-40B4-BE49-F238E27FC236}">
                <a16:creationId xmlns:a16="http://schemas.microsoft.com/office/drawing/2014/main" id="{11D11130-EA49-4408-ABE9-6ECB9553BB55}"/>
              </a:ext>
            </a:extLst>
          </p:cNvPr>
          <p:cNvSpPr>
            <a:spLocks noGrp="1"/>
          </p:cNvSpPr>
          <p:nvPr>
            <p:ph type="body" sz="quarter" idx="55" hasCustomPrompt="1"/>
          </p:nvPr>
        </p:nvSpPr>
        <p:spPr>
          <a:xfrm>
            <a:off x="875645"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B65FA4DC-5D84-469C-9E57-26AC026EBA5D}"/>
              </a:ext>
            </a:extLst>
          </p:cNvPr>
          <p:cNvSpPr>
            <a:spLocks noGrp="1"/>
          </p:cNvSpPr>
          <p:nvPr>
            <p:ph type="body" sz="quarter" idx="56" hasCustomPrompt="1"/>
          </p:nvPr>
        </p:nvSpPr>
        <p:spPr>
          <a:xfrm>
            <a:off x="3527717"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79937A9F-E8A3-4704-B995-2648F75BDD6F}"/>
              </a:ext>
            </a:extLst>
          </p:cNvPr>
          <p:cNvSpPr>
            <a:spLocks noGrp="1"/>
          </p:cNvSpPr>
          <p:nvPr>
            <p:ph type="body" sz="quarter" idx="57" hasCustomPrompt="1"/>
          </p:nvPr>
        </p:nvSpPr>
        <p:spPr>
          <a:xfrm>
            <a:off x="3527717"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706F0E7A-295C-4966-9B7C-D56516523FB0}"/>
              </a:ext>
            </a:extLst>
          </p:cNvPr>
          <p:cNvSpPr>
            <a:spLocks noGrp="1"/>
          </p:cNvSpPr>
          <p:nvPr>
            <p:ph type="body" sz="quarter" idx="58" hasCustomPrompt="1"/>
          </p:nvPr>
        </p:nvSpPr>
        <p:spPr>
          <a:xfrm>
            <a:off x="3527716"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2C64FDCE-8C25-48C5-9F86-1572B6813D19}"/>
              </a:ext>
            </a:extLst>
          </p:cNvPr>
          <p:cNvSpPr>
            <a:spLocks noGrp="1"/>
          </p:cNvSpPr>
          <p:nvPr>
            <p:ph type="body" sz="quarter" idx="59" hasCustomPrompt="1"/>
          </p:nvPr>
        </p:nvSpPr>
        <p:spPr>
          <a:xfrm>
            <a:off x="6179795"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1DCCD2B4-FA54-4CE6-A268-08691C65A827}"/>
              </a:ext>
            </a:extLst>
          </p:cNvPr>
          <p:cNvSpPr>
            <a:spLocks noGrp="1"/>
          </p:cNvSpPr>
          <p:nvPr>
            <p:ph type="body" sz="quarter" idx="60" hasCustomPrompt="1"/>
          </p:nvPr>
        </p:nvSpPr>
        <p:spPr>
          <a:xfrm>
            <a:off x="6179795"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5C22863-DBE8-4008-9304-8724594C535D}"/>
              </a:ext>
            </a:extLst>
          </p:cNvPr>
          <p:cNvSpPr>
            <a:spLocks noGrp="1"/>
          </p:cNvSpPr>
          <p:nvPr>
            <p:ph type="body" sz="quarter" idx="61" hasCustomPrompt="1"/>
          </p:nvPr>
        </p:nvSpPr>
        <p:spPr>
          <a:xfrm>
            <a:off x="6179793"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E69BFDE5-FD61-443D-9ED7-45D69E07653A}"/>
              </a:ext>
            </a:extLst>
          </p:cNvPr>
          <p:cNvSpPr>
            <a:spLocks noGrp="1"/>
          </p:cNvSpPr>
          <p:nvPr>
            <p:ph type="body" sz="quarter" idx="62" hasCustomPrompt="1"/>
          </p:nvPr>
        </p:nvSpPr>
        <p:spPr>
          <a:xfrm>
            <a:off x="8831871"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9AC4D5B-FCF9-46F1-A493-6FD7F62D8996}"/>
              </a:ext>
            </a:extLst>
          </p:cNvPr>
          <p:cNvSpPr>
            <a:spLocks noGrp="1"/>
          </p:cNvSpPr>
          <p:nvPr>
            <p:ph type="body" sz="quarter" idx="63" hasCustomPrompt="1"/>
          </p:nvPr>
        </p:nvSpPr>
        <p:spPr>
          <a:xfrm>
            <a:off x="8831871"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2291F501-8DE8-431C-B243-2E2B44178A72}"/>
              </a:ext>
            </a:extLst>
          </p:cNvPr>
          <p:cNvSpPr>
            <a:spLocks noGrp="1"/>
          </p:cNvSpPr>
          <p:nvPr>
            <p:ph type="body" sz="quarter" idx="64" hasCustomPrompt="1"/>
          </p:nvPr>
        </p:nvSpPr>
        <p:spPr>
          <a:xfrm>
            <a:off x="8831869"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Tree>
    <p:extLst>
      <p:ext uri="{BB962C8B-B14F-4D97-AF65-F5344CB8AC3E}">
        <p14:creationId xmlns:p14="http://schemas.microsoft.com/office/powerpoint/2010/main" val="2572136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E33C6-46DA-4E86-9692-55D458E16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A67AB0-7F60-4A15-B37F-7B5C27B61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C2398-3F9A-4E02-867F-A47FB212A01E}"/>
              </a:ext>
            </a:extLst>
          </p:cNvPr>
          <p:cNvSpPr>
            <a:spLocks noGrp="1"/>
          </p:cNvSpPr>
          <p:nvPr>
            <p:ph type="dt" sz="half" idx="10"/>
          </p:nvPr>
        </p:nvSpPr>
        <p:spPr/>
        <p:txBody>
          <a:bodyPr/>
          <a:lstStyle/>
          <a:p>
            <a:fld id="{11E1801B-0FE5-4680-A252-B1FF8E52F095}" type="datetimeFigureOut">
              <a:rPr lang="en-US" smtClean="0"/>
              <a:t>9/24/19</a:t>
            </a:fld>
            <a:endParaRPr lang="en-US" dirty="0"/>
          </a:p>
        </p:txBody>
      </p:sp>
      <p:sp>
        <p:nvSpPr>
          <p:cNvPr id="5" name="Footer Placeholder 4">
            <a:extLst>
              <a:ext uri="{FF2B5EF4-FFF2-40B4-BE49-F238E27FC236}">
                <a16:creationId xmlns:a16="http://schemas.microsoft.com/office/drawing/2014/main" id="{C1DFD15F-9D34-4A1F-ABF4-755413EAF7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A04BC6-0E63-457E-AAED-D281D93C336C}"/>
              </a:ext>
            </a:extLst>
          </p:cNvPr>
          <p:cNvSpPr>
            <a:spLocks noGrp="1"/>
          </p:cNvSpPr>
          <p:nvPr>
            <p:ph type="sldNum" sz="quarter" idx="12"/>
          </p:nvPr>
        </p:nvSpPr>
        <p:spPr/>
        <p:txBody>
          <a:bodyPr/>
          <a:lstStyle/>
          <a:p>
            <a:fld id="{1E21156E-4E7F-46DC-94E3-AEB23C8BBE71}" type="slidenum">
              <a:rPr lang="en-US" smtClean="0"/>
              <a:t>‹#›</a:t>
            </a:fld>
            <a:endParaRPr lang="en-US" dirty="0"/>
          </a:p>
        </p:txBody>
      </p:sp>
    </p:spTree>
    <p:extLst>
      <p:ext uri="{BB962C8B-B14F-4D97-AF65-F5344CB8AC3E}">
        <p14:creationId xmlns:p14="http://schemas.microsoft.com/office/powerpoint/2010/main" val="287701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Right Angle Photo">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dirty="0"/>
              <a:t>Click icon to add picture</a:t>
            </a:r>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9"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2783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eam Slide_Circles">
    <p:spTree>
      <p:nvGrpSpPr>
        <p:cNvPr id="1" name=""/>
        <p:cNvGrpSpPr/>
        <p:nvPr/>
      </p:nvGrpSpPr>
      <p:grpSpPr>
        <a:xfrm>
          <a:off x="0" y="0"/>
          <a:ext cx="0" cy="0"/>
          <a:chOff x="0" y="0"/>
          <a:chExt cx="0" cy="0"/>
        </a:xfrm>
      </p:grpSpPr>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530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a:extLst>
              <a:ext uri="{FF2B5EF4-FFF2-40B4-BE49-F238E27FC236}">
                <a16:creationId xmlns:a16="http://schemas.microsoft.com/office/drawing/2014/main" id="{1ABDF896-C4E5-43A5-9FF3-5A2E36BBE557}"/>
              </a:ext>
            </a:extLst>
          </p:cNvPr>
          <p:cNvSpPr>
            <a:spLocks noGrp="1"/>
          </p:cNvSpPr>
          <p:nvPr>
            <p:ph type="body" sz="quarter" idx="54" hasCustomPrompt="1"/>
          </p:nvPr>
        </p:nvSpPr>
        <p:spPr>
          <a:xfrm>
            <a:off x="1458385" y="27019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7" name="Text Placeholder 6">
            <a:extLst>
              <a:ext uri="{FF2B5EF4-FFF2-40B4-BE49-F238E27FC236}">
                <a16:creationId xmlns:a16="http://schemas.microsoft.com/office/drawing/2014/main" id="{3C9D06CB-2AFE-4D66-88B4-8EC184A8E41F}"/>
              </a:ext>
            </a:extLst>
          </p:cNvPr>
          <p:cNvSpPr>
            <a:spLocks noGrp="1"/>
          </p:cNvSpPr>
          <p:nvPr>
            <p:ph type="body" sz="quarter" idx="55" hasCustomPrompt="1"/>
          </p:nvPr>
        </p:nvSpPr>
        <p:spPr>
          <a:xfrm>
            <a:off x="1458673" y="29094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27" name="Text Placeholder 5">
            <a:extLst>
              <a:ext uri="{FF2B5EF4-FFF2-40B4-BE49-F238E27FC236}">
                <a16:creationId xmlns:a16="http://schemas.microsoft.com/office/drawing/2014/main" id="{D24A6164-A583-4008-94B2-29E76764E6DF}"/>
              </a:ext>
            </a:extLst>
          </p:cNvPr>
          <p:cNvSpPr>
            <a:spLocks noGrp="1"/>
          </p:cNvSpPr>
          <p:nvPr>
            <p:ph type="body" sz="quarter" idx="56" hasCustomPrompt="1"/>
          </p:nvPr>
        </p:nvSpPr>
        <p:spPr>
          <a:xfrm>
            <a:off x="4129922" y="24474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8" name="Text Placeholder 3">
            <a:extLst>
              <a:ext uri="{FF2B5EF4-FFF2-40B4-BE49-F238E27FC236}">
                <a16:creationId xmlns:a16="http://schemas.microsoft.com/office/drawing/2014/main" id="{69FEEB72-750F-432B-AAD6-53584AFE0C52}"/>
              </a:ext>
            </a:extLst>
          </p:cNvPr>
          <p:cNvSpPr>
            <a:spLocks noGrp="1"/>
          </p:cNvSpPr>
          <p:nvPr>
            <p:ph type="body" sz="quarter" idx="57" hasCustomPrompt="1"/>
          </p:nvPr>
        </p:nvSpPr>
        <p:spPr>
          <a:xfrm>
            <a:off x="4129633" y="26963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9" name="Text Placeholder 6">
            <a:extLst>
              <a:ext uri="{FF2B5EF4-FFF2-40B4-BE49-F238E27FC236}">
                <a16:creationId xmlns:a16="http://schemas.microsoft.com/office/drawing/2014/main" id="{C21540D3-C309-4123-BC66-769E7681B03F}"/>
              </a:ext>
            </a:extLst>
          </p:cNvPr>
          <p:cNvSpPr>
            <a:spLocks noGrp="1"/>
          </p:cNvSpPr>
          <p:nvPr>
            <p:ph type="body" sz="quarter" idx="58" hasCustomPrompt="1"/>
          </p:nvPr>
        </p:nvSpPr>
        <p:spPr>
          <a:xfrm>
            <a:off x="4129921" y="29038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149188D1-43C5-4594-871D-4BF36F234967}"/>
              </a:ext>
            </a:extLst>
          </p:cNvPr>
          <p:cNvSpPr>
            <a:spLocks noGrp="1"/>
          </p:cNvSpPr>
          <p:nvPr>
            <p:ph type="body" sz="quarter" idx="59" hasCustomPrompt="1"/>
          </p:nvPr>
        </p:nvSpPr>
        <p:spPr>
          <a:xfrm>
            <a:off x="6799399" y="245019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46E0B6D7-93E4-43C3-9402-88747A768B93}"/>
              </a:ext>
            </a:extLst>
          </p:cNvPr>
          <p:cNvSpPr>
            <a:spLocks noGrp="1"/>
          </p:cNvSpPr>
          <p:nvPr>
            <p:ph type="body" sz="quarter" idx="60" hasCustomPrompt="1"/>
          </p:nvPr>
        </p:nvSpPr>
        <p:spPr>
          <a:xfrm>
            <a:off x="6799110" y="269910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EB45A08B-DE23-418B-B8EE-A91D9C2129F2}"/>
              </a:ext>
            </a:extLst>
          </p:cNvPr>
          <p:cNvSpPr>
            <a:spLocks noGrp="1"/>
          </p:cNvSpPr>
          <p:nvPr>
            <p:ph type="body" sz="quarter" idx="61" hasCustomPrompt="1"/>
          </p:nvPr>
        </p:nvSpPr>
        <p:spPr>
          <a:xfrm>
            <a:off x="6799398" y="2906594"/>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3" name="Text Placeholder 5">
            <a:extLst>
              <a:ext uri="{FF2B5EF4-FFF2-40B4-BE49-F238E27FC236}">
                <a16:creationId xmlns:a16="http://schemas.microsoft.com/office/drawing/2014/main" id="{0CBDDCAF-597C-4F72-8468-1EB10E72E4A7}"/>
              </a:ext>
            </a:extLst>
          </p:cNvPr>
          <p:cNvSpPr>
            <a:spLocks noGrp="1"/>
          </p:cNvSpPr>
          <p:nvPr>
            <p:ph type="body" sz="quarter" idx="62" hasCustomPrompt="1"/>
          </p:nvPr>
        </p:nvSpPr>
        <p:spPr>
          <a:xfrm>
            <a:off x="9470647" y="2444640"/>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4" name="Text Placeholder 3">
            <a:extLst>
              <a:ext uri="{FF2B5EF4-FFF2-40B4-BE49-F238E27FC236}">
                <a16:creationId xmlns:a16="http://schemas.microsoft.com/office/drawing/2014/main" id="{761BE886-8F2B-4A39-BFC9-CC1A29C8D305}"/>
              </a:ext>
            </a:extLst>
          </p:cNvPr>
          <p:cNvSpPr>
            <a:spLocks noGrp="1"/>
          </p:cNvSpPr>
          <p:nvPr>
            <p:ph type="body" sz="quarter" idx="63" hasCustomPrompt="1"/>
          </p:nvPr>
        </p:nvSpPr>
        <p:spPr>
          <a:xfrm>
            <a:off x="9470358" y="2693545"/>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5" name="Text Placeholder 6">
            <a:extLst>
              <a:ext uri="{FF2B5EF4-FFF2-40B4-BE49-F238E27FC236}">
                <a16:creationId xmlns:a16="http://schemas.microsoft.com/office/drawing/2014/main" id="{B4D191B0-D384-415B-9422-5B89363217D2}"/>
              </a:ext>
            </a:extLst>
          </p:cNvPr>
          <p:cNvSpPr>
            <a:spLocks noGrp="1"/>
          </p:cNvSpPr>
          <p:nvPr>
            <p:ph type="body" sz="quarter" idx="64" hasCustomPrompt="1"/>
          </p:nvPr>
        </p:nvSpPr>
        <p:spPr>
          <a:xfrm>
            <a:off x="9470647" y="2901037"/>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6" name="Text Placeholder 5">
            <a:extLst>
              <a:ext uri="{FF2B5EF4-FFF2-40B4-BE49-F238E27FC236}">
                <a16:creationId xmlns:a16="http://schemas.microsoft.com/office/drawing/2014/main" id="{52777895-B99E-427C-8E9F-DFC444FAB591}"/>
              </a:ext>
            </a:extLst>
          </p:cNvPr>
          <p:cNvSpPr>
            <a:spLocks noGrp="1"/>
          </p:cNvSpPr>
          <p:nvPr>
            <p:ph type="body" sz="quarter" idx="65" hasCustomPrompt="1"/>
          </p:nvPr>
        </p:nvSpPr>
        <p:spPr>
          <a:xfrm>
            <a:off x="1458674" y="5123585"/>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7" name="Text Placeholder 3">
            <a:extLst>
              <a:ext uri="{FF2B5EF4-FFF2-40B4-BE49-F238E27FC236}">
                <a16:creationId xmlns:a16="http://schemas.microsoft.com/office/drawing/2014/main" id="{7FD1EDB1-B586-432E-A8B2-9CCF1B6E0EC1}"/>
              </a:ext>
            </a:extLst>
          </p:cNvPr>
          <p:cNvSpPr>
            <a:spLocks noGrp="1"/>
          </p:cNvSpPr>
          <p:nvPr>
            <p:ph type="body" sz="quarter" idx="66" hasCustomPrompt="1"/>
          </p:nvPr>
        </p:nvSpPr>
        <p:spPr>
          <a:xfrm>
            <a:off x="1458385" y="5372491"/>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8" name="Text Placeholder 6">
            <a:extLst>
              <a:ext uri="{FF2B5EF4-FFF2-40B4-BE49-F238E27FC236}">
                <a16:creationId xmlns:a16="http://schemas.microsoft.com/office/drawing/2014/main" id="{DAF01C66-8ED5-4AD5-91C4-D4FA2249A6F4}"/>
              </a:ext>
            </a:extLst>
          </p:cNvPr>
          <p:cNvSpPr>
            <a:spLocks noGrp="1"/>
          </p:cNvSpPr>
          <p:nvPr>
            <p:ph type="body" sz="quarter" idx="67" hasCustomPrompt="1"/>
          </p:nvPr>
        </p:nvSpPr>
        <p:spPr>
          <a:xfrm>
            <a:off x="1458673" y="5579982"/>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D48799E0-9A88-4363-861B-BA33A32046B6}"/>
              </a:ext>
            </a:extLst>
          </p:cNvPr>
          <p:cNvSpPr>
            <a:spLocks noGrp="1"/>
          </p:cNvSpPr>
          <p:nvPr>
            <p:ph type="body" sz="quarter" idx="68" hasCustomPrompt="1"/>
          </p:nvPr>
        </p:nvSpPr>
        <p:spPr>
          <a:xfrm>
            <a:off x="4129922" y="5118028"/>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FFBBEA40-C2C0-4286-8C06-EE425F79507A}"/>
              </a:ext>
            </a:extLst>
          </p:cNvPr>
          <p:cNvSpPr>
            <a:spLocks noGrp="1"/>
          </p:cNvSpPr>
          <p:nvPr>
            <p:ph type="body" sz="quarter" idx="69" hasCustomPrompt="1"/>
          </p:nvPr>
        </p:nvSpPr>
        <p:spPr>
          <a:xfrm>
            <a:off x="4129633" y="536693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F37E22C-8AD5-4811-948A-72DC0EA8F6EC}"/>
              </a:ext>
            </a:extLst>
          </p:cNvPr>
          <p:cNvSpPr>
            <a:spLocks noGrp="1"/>
          </p:cNvSpPr>
          <p:nvPr>
            <p:ph type="body" sz="quarter" idx="70" hasCustomPrompt="1"/>
          </p:nvPr>
        </p:nvSpPr>
        <p:spPr>
          <a:xfrm>
            <a:off x="4129921" y="5574425"/>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3F8CB95C-46A7-4B67-8897-1A8F82BBCF83}"/>
              </a:ext>
            </a:extLst>
          </p:cNvPr>
          <p:cNvSpPr>
            <a:spLocks noGrp="1"/>
          </p:cNvSpPr>
          <p:nvPr>
            <p:ph type="body" sz="quarter" idx="71" hasCustomPrompt="1"/>
          </p:nvPr>
        </p:nvSpPr>
        <p:spPr>
          <a:xfrm>
            <a:off x="6799399" y="51207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8B6E9BC-A93E-46F9-9844-99B192FCA62F}"/>
              </a:ext>
            </a:extLst>
          </p:cNvPr>
          <p:cNvSpPr>
            <a:spLocks noGrp="1"/>
          </p:cNvSpPr>
          <p:nvPr>
            <p:ph type="body" sz="quarter" idx="72" hasCustomPrompt="1"/>
          </p:nvPr>
        </p:nvSpPr>
        <p:spPr>
          <a:xfrm>
            <a:off x="6799110" y="53696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0BD733ED-D6DA-42B9-B088-B0F78842D1E7}"/>
              </a:ext>
            </a:extLst>
          </p:cNvPr>
          <p:cNvSpPr>
            <a:spLocks noGrp="1"/>
          </p:cNvSpPr>
          <p:nvPr>
            <p:ph type="body" sz="quarter" idx="73" hasCustomPrompt="1"/>
          </p:nvPr>
        </p:nvSpPr>
        <p:spPr>
          <a:xfrm>
            <a:off x="6799398" y="55771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5" name="Text Placeholder 5">
            <a:extLst>
              <a:ext uri="{FF2B5EF4-FFF2-40B4-BE49-F238E27FC236}">
                <a16:creationId xmlns:a16="http://schemas.microsoft.com/office/drawing/2014/main" id="{73FF0600-48F8-443B-A29D-589465280F2E}"/>
              </a:ext>
            </a:extLst>
          </p:cNvPr>
          <p:cNvSpPr>
            <a:spLocks noGrp="1"/>
          </p:cNvSpPr>
          <p:nvPr>
            <p:ph type="body" sz="quarter" idx="74" hasCustomPrompt="1"/>
          </p:nvPr>
        </p:nvSpPr>
        <p:spPr>
          <a:xfrm>
            <a:off x="9470647" y="51151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6" name="Text Placeholder 3">
            <a:extLst>
              <a:ext uri="{FF2B5EF4-FFF2-40B4-BE49-F238E27FC236}">
                <a16:creationId xmlns:a16="http://schemas.microsoft.com/office/drawing/2014/main" id="{4B0C5BF6-B713-48F6-9D7C-BB7787A7C7C2}"/>
              </a:ext>
            </a:extLst>
          </p:cNvPr>
          <p:cNvSpPr>
            <a:spLocks noGrp="1"/>
          </p:cNvSpPr>
          <p:nvPr>
            <p:ph type="body" sz="quarter" idx="75" hasCustomPrompt="1"/>
          </p:nvPr>
        </p:nvSpPr>
        <p:spPr>
          <a:xfrm>
            <a:off x="9470358" y="53640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7" name="Text Placeholder 6">
            <a:extLst>
              <a:ext uri="{FF2B5EF4-FFF2-40B4-BE49-F238E27FC236}">
                <a16:creationId xmlns:a16="http://schemas.microsoft.com/office/drawing/2014/main" id="{D32289A8-945B-421C-9EFD-FBB49DE3C992}"/>
              </a:ext>
            </a:extLst>
          </p:cNvPr>
          <p:cNvSpPr>
            <a:spLocks noGrp="1"/>
          </p:cNvSpPr>
          <p:nvPr>
            <p:ph type="body" sz="quarter" idx="76" hasCustomPrompt="1"/>
          </p:nvPr>
        </p:nvSpPr>
        <p:spPr>
          <a:xfrm>
            <a:off x="9470647" y="55715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8" name="Rectangle 7">
            <a:extLst>
              <a:ext uri="{FF2B5EF4-FFF2-40B4-BE49-F238E27FC236}">
                <a16:creationId xmlns:a16="http://schemas.microsoft.com/office/drawing/2014/main" id="{5D577A8D-152B-4DF8-B4E9-F84D434BD651}"/>
              </a:ext>
            </a:extLst>
          </p:cNvPr>
          <p:cNvSpPr/>
          <p:nvPr/>
        </p:nvSpPr>
        <p:spPr>
          <a:xfrm rot="16200000">
            <a:off x="-2466718" y="2769870"/>
            <a:ext cx="6288729"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Tree>
    <p:extLst>
      <p:ext uri="{BB962C8B-B14F-4D97-AF65-F5344CB8AC3E}">
        <p14:creationId xmlns:p14="http://schemas.microsoft.com/office/powerpoint/2010/main" val="1081662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Masonry Photos">
    <p:spTree>
      <p:nvGrpSpPr>
        <p:cNvPr id="1" name=""/>
        <p:cNvGrpSpPr/>
        <p:nvPr/>
      </p:nvGrpSpPr>
      <p:grpSpPr>
        <a:xfrm>
          <a:off x="0" y="0"/>
          <a:ext cx="0" cy="0"/>
          <a:chOff x="0" y="0"/>
          <a:chExt cx="0" cy="0"/>
        </a:xfrm>
      </p:grpSpPr>
      <p:sp>
        <p:nvSpPr>
          <p:cNvPr id="22" name="Picture Placeholder 13"/>
          <p:cNvSpPr>
            <a:spLocks noGrp="1"/>
          </p:cNvSpPr>
          <p:nvPr>
            <p:ph type="pic" sz="quarter" idx="25"/>
          </p:nvPr>
        </p:nvSpPr>
        <p:spPr>
          <a:xfrm>
            <a:off x="2" y="2243708"/>
            <a:ext cx="5435321" cy="2468968"/>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3" name="Picture Placeholder 13"/>
          <p:cNvSpPr>
            <a:spLocks noGrp="1"/>
          </p:cNvSpPr>
          <p:nvPr>
            <p:ph type="pic" sz="quarter" idx="26"/>
          </p:nvPr>
        </p:nvSpPr>
        <p:spPr>
          <a:xfrm>
            <a:off x="3150571" y="1"/>
            <a:ext cx="5609107" cy="2163345"/>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4" name="Picture Placeholder 13"/>
          <p:cNvSpPr>
            <a:spLocks noGrp="1"/>
          </p:cNvSpPr>
          <p:nvPr>
            <p:ph type="pic" sz="quarter" idx="27"/>
          </p:nvPr>
        </p:nvSpPr>
        <p:spPr>
          <a:xfrm>
            <a:off x="5501650" y="2243708"/>
            <a:ext cx="3271977" cy="2468968"/>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5" name="Picture Placeholder 13"/>
          <p:cNvSpPr>
            <a:spLocks noGrp="1"/>
          </p:cNvSpPr>
          <p:nvPr>
            <p:ph type="pic" sz="quarter" idx="28"/>
          </p:nvPr>
        </p:nvSpPr>
        <p:spPr>
          <a:xfrm>
            <a:off x="8839954" y="2243708"/>
            <a:ext cx="3352047" cy="2468968"/>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6" name="Picture Placeholder 13"/>
          <p:cNvSpPr>
            <a:spLocks noGrp="1"/>
          </p:cNvSpPr>
          <p:nvPr>
            <p:ph type="pic" sz="quarter" idx="29"/>
          </p:nvPr>
        </p:nvSpPr>
        <p:spPr>
          <a:xfrm>
            <a:off x="8845769" y="1"/>
            <a:ext cx="3346231" cy="2163345"/>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7" name="Picture Placeholder 13"/>
          <p:cNvSpPr>
            <a:spLocks noGrp="1"/>
          </p:cNvSpPr>
          <p:nvPr>
            <p:ph type="pic" sz="quarter" idx="30"/>
          </p:nvPr>
        </p:nvSpPr>
        <p:spPr>
          <a:xfrm>
            <a:off x="-18733" y="-7815"/>
            <a:ext cx="3083212" cy="2163345"/>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8"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93021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Process with arrows">
    <p:spTree>
      <p:nvGrpSpPr>
        <p:cNvPr id="1" name=""/>
        <p:cNvGrpSpPr/>
        <p:nvPr/>
      </p:nvGrpSpPr>
      <p:grpSpPr>
        <a:xfrm>
          <a:off x="0" y="0"/>
          <a:ext cx="0" cy="0"/>
          <a:chOff x="0" y="0"/>
          <a:chExt cx="0" cy="0"/>
        </a:xfrm>
      </p:grpSpPr>
      <p:sp>
        <p:nvSpPr>
          <p:cNvPr id="18" name="Picture Placeholder 13"/>
          <p:cNvSpPr>
            <a:spLocks noGrp="1" noChangeAspect="1"/>
          </p:cNvSpPr>
          <p:nvPr>
            <p:ph type="pic" sz="quarter" idx="17" hasCustomPrompt="1"/>
          </p:nvPr>
        </p:nvSpPr>
        <p:spPr>
          <a:xfrm>
            <a:off x="391002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18" hasCustomPrompt="1"/>
          </p:nvPr>
        </p:nvSpPr>
        <p:spPr>
          <a:xfrm>
            <a:off x="6428591"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19" hasCustomPrompt="1"/>
          </p:nvPr>
        </p:nvSpPr>
        <p:spPr>
          <a:xfrm>
            <a:off x="8928223"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20" hasCustomPrompt="1"/>
          </p:nvPr>
        </p:nvSpPr>
        <p:spPr>
          <a:xfrm>
            <a:off x="139236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6"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1661221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Back Page/Contact">
    <p:spTree>
      <p:nvGrpSpPr>
        <p:cNvPr id="1" name=""/>
        <p:cNvGrpSpPr/>
        <p:nvPr/>
      </p:nvGrpSpPr>
      <p:grpSpPr>
        <a:xfrm>
          <a:off x="0" y="0"/>
          <a:ext cx="0" cy="0"/>
          <a:chOff x="0" y="0"/>
          <a:chExt cx="0" cy="0"/>
        </a:xfrm>
      </p:grpSpPr>
      <p:sp>
        <p:nvSpPr>
          <p:cNvPr id="10" name="Picture Placeholder 9"/>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29789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Layout: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926592"/>
          </a:xfrm>
          <a:prstGeom prst="rect">
            <a:avLst/>
          </a:prstGeom>
        </p:spPr>
        <p:txBody>
          <a:bodyPr>
            <a:normAutofit/>
          </a:bodyPr>
          <a:lstStyle>
            <a:lvl1pPr>
              <a:lnSpc>
                <a:spcPct val="95000"/>
              </a:lnSpc>
              <a:defRPr sz="3733"/>
            </a:lvl1pPr>
          </a:lstStyle>
          <a:p>
            <a:r>
              <a:rPr lang="en-US"/>
              <a:t>Click to edit Master title style</a:t>
            </a:r>
            <a:endParaRPr lang="en-US" dirty="0"/>
          </a:p>
        </p:txBody>
      </p:sp>
      <p:sp>
        <p:nvSpPr>
          <p:cNvPr id="9" name="Text Placeholder 8"/>
          <p:cNvSpPr>
            <a:spLocks noGrp="1"/>
          </p:cNvSpPr>
          <p:nvPr>
            <p:ph type="body" sz="quarter" idx="11"/>
          </p:nvPr>
        </p:nvSpPr>
        <p:spPr>
          <a:xfrm>
            <a:off x="609602" y="1097280"/>
            <a:ext cx="10945284" cy="4739216"/>
          </a:xfrm>
          <a:prstGeom prst="rect">
            <a:avLst/>
          </a:prstGeom>
        </p:spPr>
        <p:txBody>
          <a:bodyPr/>
          <a:lstStyle>
            <a:lvl5pPr marL="1064631" indent="-232822">
              <a:buFont typeface="Arial"/>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7BEEEBC8-FC52-1140-9DBC-9BB14FAA9222}"/>
              </a:ext>
            </a:extLst>
          </p:cNvPr>
          <p:cNvSpPr>
            <a:spLocks noGrp="1"/>
          </p:cNvSpPr>
          <p:nvPr>
            <p:ph type="sldNum" sz="quarter" idx="10"/>
          </p:nvPr>
        </p:nvSpPr>
        <p:spPr>
          <a:xfrm>
            <a:off x="11732304" y="6286501"/>
            <a:ext cx="459697" cy="571500"/>
          </a:xfrm>
          <a:prstGeom prst="rect">
            <a:avLst/>
          </a:prstGeom>
        </p:spPr>
        <p:txBody>
          <a:bodyPr/>
          <a:lstStyle>
            <a:lvl1pPr>
              <a:defRPr>
                <a:solidFill>
                  <a:schemeClr val="tx1">
                    <a:lumMod val="50000"/>
                    <a:lumOff val="50000"/>
                  </a:schemeClr>
                </a:solidFill>
              </a:defRPr>
            </a:lvl1pPr>
          </a:lstStyle>
          <a:p>
            <a:fld id="{EFDA5C73-61A4-4679-AFE0-A2F2ED22D0D1}"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1275149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Layout: 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926592"/>
          </a:xfrm>
        </p:spPr>
        <p:txBody>
          <a:bodyPr>
            <a:normAutofit/>
          </a:bodyPr>
          <a:lstStyle>
            <a:lvl1pPr>
              <a:lnSpc>
                <a:spcPct val="95000"/>
              </a:lnSpc>
              <a:defRPr sz="3733"/>
            </a:lvl1pPr>
          </a:lstStyle>
          <a:p>
            <a:r>
              <a:rPr lang="en-US"/>
              <a:t>Click to edit Master title style</a:t>
            </a:r>
            <a:endParaRPr lang="en-US" dirty="0"/>
          </a:p>
        </p:txBody>
      </p:sp>
      <p:sp>
        <p:nvSpPr>
          <p:cNvPr id="3" name="Slide Number Placeholder 4"/>
          <p:cNvSpPr>
            <a:spLocks noGrp="1"/>
          </p:cNvSpPr>
          <p:nvPr>
            <p:ph type="sldNum" sz="quarter" idx="10"/>
          </p:nvPr>
        </p:nvSpPr>
        <p:spPr>
          <a:xfrm>
            <a:off x="11546419" y="6068484"/>
            <a:ext cx="645583" cy="609600"/>
          </a:xfrm>
          <a:prstGeom prst="rect">
            <a:avLst/>
          </a:prstGeom>
          <a:ln/>
        </p:spPr>
        <p:txBody>
          <a:bodyPr/>
          <a:lstStyle>
            <a:lvl1pPr>
              <a:defRPr/>
            </a:lvl1pPr>
          </a:lstStyle>
          <a:p>
            <a:fld id="{6A2FA265-846F-476A-8C18-15D02C73C71E}" type="slidenum">
              <a:rPr lang="en-US" altLang="en-US">
                <a:solidFill>
                  <a:srgbClr val="1F497D"/>
                </a:solidFill>
              </a:rPr>
              <a:pPr/>
              <a:t>‹#›</a:t>
            </a:fld>
            <a:endParaRPr lang="en-US" altLang="en-US">
              <a:solidFill>
                <a:srgbClr val="1F497D"/>
              </a:solidFill>
            </a:endParaRPr>
          </a:p>
        </p:txBody>
      </p:sp>
    </p:spTree>
    <p:extLst>
      <p:ext uri="{BB962C8B-B14F-4D97-AF65-F5344CB8AC3E}">
        <p14:creationId xmlns:p14="http://schemas.microsoft.com/office/powerpoint/2010/main" val="33423883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9381781" y="6412354"/>
            <a:ext cx="2743200" cy="366183"/>
          </a:xfrm>
          <a:prstGeom prst="rect">
            <a:avLst/>
          </a:prstGeom>
        </p:spPr>
        <p:txBody>
          <a:bodyPr/>
          <a:lstStyle/>
          <a:p>
            <a:fld id="{27B3EA32-5E13-4B17-9CBC-B605D6279C08}" type="slidenum">
              <a:rPr lang="en-GB" smtClean="0"/>
              <a:t>‹#›</a:t>
            </a:fld>
            <a:endParaRPr lang="en-GB"/>
          </a:p>
        </p:txBody>
      </p:sp>
    </p:spTree>
    <p:extLst>
      <p:ext uri="{BB962C8B-B14F-4D97-AF65-F5344CB8AC3E}">
        <p14:creationId xmlns:p14="http://schemas.microsoft.com/office/powerpoint/2010/main" val="38671719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83592" cy="6877969"/>
          </a:xfrm>
          <a:prstGeom prst="rect">
            <a:avLst/>
          </a:prstGeom>
        </p:spPr>
      </p:pic>
      <p:pic>
        <p:nvPicPr>
          <p:cNvPr id="2" name="Picture 1"/>
          <p:cNvPicPr>
            <a:picLocks noChangeAspect="1"/>
          </p:cNvPicPr>
          <p:nvPr userDrawn="1"/>
        </p:nvPicPr>
        <p:blipFill>
          <a:blip r:embed="rId3"/>
          <a:stretch>
            <a:fillRect/>
          </a:stretch>
        </p:blipFill>
        <p:spPr>
          <a:xfrm>
            <a:off x="111590" y="4240237"/>
            <a:ext cx="6234716" cy="2845047"/>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61337"/>
          <a:stretch/>
        </p:blipFill>
        <p:spPr>
          <a:xfrm>
            <a:off x="11263085" y="5933513"/>
            <a:ext cx="763231" cy="737084"/>
          </a:xfrm>
          <a:prstGeom prst="rect">
            <a:avLst/>
          </a:prstGeom>
        </p:spPr>
      </p:pic>
    </p:spTree>
    <p:extLst>
      <p:ext uri="{BB962C8B-B14F-4D97-AF65-F5344CB8AC3E}">
        <p14:creationId xmlns:p14="http://schemas.microsoft.com/office/powerpoint/2010/main" val="3947074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Demi" panose="020B07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lnSpc>
                <a:spcPct val="100000"/>
              </a:lnSpc>
              <a:spcBef>
                <a:spcPts val="0"/>
              </a:spcBef>
              <a:spcAft>
                <a:spcPts val="0"/>
              </a:spcAft>
              <a:defRPr sz="2667">
                <a:solidFill>
                  <a:schemeClr val="accent2"/>
                </a:solidFill>
              </a:defRPr>
            </a:lvl1pPr>
          </a:lstStyle>
          <a:p>
            <a:pPr lvl="0"/>
            <a:r>
              <a:rPr lang="en-US"/>
              <a:t>Edit Master text styles</a:t>
            </a:r>
          </a:p>
        </p:txBody>
      </p:sp>
    </p:spTree>
    <p:extLst>
      <p:ext uri="{BB962C8B-B14F-4D97-AF65-F5344CB8AC3E}">
        <p14:creationId xmlns:p14="http://schemas.microsoft.com/office/powerpoint/2010/main" val="188041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381781" y="6412354"/>
            <a:ext cx="2743200" cy="366183"/>
          </a:xfrm>
          <a:prstGeom prst="rect">
            <a:avLst/>
          </a:prstGeom>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2249923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935531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V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381781" y="6412354"/>
            <a:ext cx="2743200" cy="366183"/>
          </a:xfrm>
          <a:prstGeom prst="rect">
            <a:avLst/>
          </a:prstGeom>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983885"/>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hasCustomPrompt="1"/>
          </p:nvPr>
        </p:nvSpPr>
        <p:spPr>
          <a:xfrm>
            <a:off x="610519" y="3311094"/>
            <a:ext cx="5164255" cy="583511"/>
          </a:xfrm>
        </p:spPr>
        <p:txBody>
          <a:bodyPr>
            <a:normAutofit/>
          </a:bodyPr>
          <a:lstStyle>
            <a:lvl1pPr>
              <a:defRPr lang="en-US" sz="2667" kern="1200" spc="67" baseline="0" dirty="0">
                <a:solidFill>
                  <a:schemeClr val="accent2"/>
                </a:solidFill>
                <a:latin typeface="Franklin Gothic Medium" panose="020B0603020102020204" pitchFamily="34" charset="0"/>
                <a:ea typeface="+mn-ea"/>
                <a:cs typeface="+mn-cs"/>
              </a:defRPr>
            </a:lvl1pPr>
          </a:lstStyle>
          <a:p>
            <a:pPr lvl="0"/>
            <a:r>
              <a:rPr lang="en-US" dirty="0"/>
              <a:t>Click to edit Master text styles</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661554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eam Slide_Circles">
    <p:spTree>
      <p:nvGrpSpPr>
        <p:cNvPr id="1" name=""/>
        <p:cNvGrpSpPr/>
        <p:nvPr/>
      </p:nvGrpSpPr>
      <p:grpSpPr>
        <a:xfrm>
          <a:off x="0" y="0"/>
          <a:ext cx="0" cy="0"/>
          <a:chOff x="0" y="0"/>
          <a:chExt cx="0" cy="0"/>
        </a:xfrm>
      </p:grpSpPr>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530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a:extLst>
              <a:ext uri="{FF2B5EF4-FFF2-40B4-BE49-F238E27FC236}">
                <a16:creationId xmlns:a16="http://schemas.microsoft.com/office/drawing/2014/main" id="{1ABDF896-C4E5-43A5-9FF3-5A2E36BBE557}"/>
              </a:ext>
            </a:extLst>
          </p:cNvPr>
          <p:cNvSpPr>
            <a:spLocks noGrp="1"/>
          </p:cNvSpPr>
          <p:nvPr>
            <p:ph type="body" sz="quarter" idx="54" hasCustomPrompt="1"/>
          </p:nvPr>
        </p:nvSpPr>
        <p:spPr>
          <a:xfrm>
            <a:off x="1458385" y="27019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7" name="Text Placeholder 6">
            <a:extLst>
              <a:ext uri="{FF2B5EF4-FFF2-40B4-BE49-F238E27FC236}">
                <a16:creationId xmlns:a16="http://schemas.microsoft.com/office/drawing/2014/main" id="{3C9D06CB-2AFE-4D66-88B4-8EC184A8E41F}"/>
              </a:ext>
            </a:extLst>
          </p:cNvPr>
          <p:cNvSpPr>
            <a:spLocks noGrp="1"/>
          </p:cNvSpPr>
          <p:nvPr>
            <p:ph type="body" sz="quarter" idx="55" hasCustomPrompt="1"/>
          </p:nvPr>
        </p:nvSpPr>
        <p:spPr>
          <a:xfrm>
            <a:off x="1458673" y="29094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27" name="Text Placeholder 5">
            <a:extLst>
              <a:ext uri="{FF2B5EF4-FFF2-40B4-BE49-F238E27FC236}">
                <a16:creationId xmlns:a16="http://schemas.microsoft.com/office/drawing/2014/main" id="{D24A6164-A583-4008-94B2-29E76764E6DF}"/>
              </a:ext>
            </a:extLst>
          </p:cNvPr>
          <p:cNvSpPr>
            <a:spLocks noGrp="1"/>
          </p:cNvSpPr>
          <p:nvPr>
            <p:ph type="body" sz="quarter" idx="56" hasCustomPrompt="1"/>
          </p:nvPr>
        </p:nvSpPr>
        <p:spPr>
          <a:xfrm>
            <a:off x="4129922" y="24474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8" name="Text Placeholder 3">
            <a:extLst>
              <a:ext uri="{FF2B5EF4-FFF2-40B4-BE49-F238E27FC236}">
                <a16:creationId xmlns:a16="http://schemas.microsoft.com/office/drawing/2014/main" id="{69FEEB72-750F-432B-AAD6-53584AFE0C52}"/>
              </a:ext>
            </a:extLst>
          </p:cNvPr>
          <p:cNvSpPr>
            <a:spLocks noGrp="1"/>
          </p:cNvSpPr>
          <p:nvPr>
            <p:ph type="body" sz="quarter" idx="57" hasCustomPrompt="1"/>
          </p:nvPr>
        </p:nvSpPr>
        <p:spPr>
          <a:xfrm>
            <a:off x="4129633" y="26963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9" name="Text Placeholder 6">
            <a:extLst>
              <a:ext uri="{FF2B5EF4-FFF2-40B4-BE49-F238E27FC236}">
                <a16:creationId xmlns:a16="http://schemas.microsoft.com/office/drawing/2014/main" id="{C21540D3-C309-4123-BC66-769E7681B03F}"/>
              </a:ext>
            </a:extLst>
          </p:cNvPr>
          <p:cNvSpPr>
            <a:spLocks noGrp="1"/>
          </p:cNvSpPr>
          <p:nvPr>
            <p:ph type="body" sz="quarter" idx="58" hasCustomPrompt="1"/>
          </p:nvPr>
        </p:nvSpPr>
        <p:spPr>
          <a:xfrm>
            <a:off x="4129921" y="29038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149188D1-43C5-4594-871D-4BF36F234967}"/>
              </a:ext>
            </a:extLst>
          </p:cNvPr>
          <p:cNvSpPr>
            <a:spLocks noGrp="1"/>
          </p:cNvSpPr>
          <p:nvPr>
            <p:ph type="body" sz="quarter" idx="59" hasCustomPrompt="1"/>
          </p:nvPr>
        </p:nvSpPr>
        <p:spPr>
          <a:xfrm>
            <a:off x="6799399" y="245019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46E0B6D7-93E4-43C3-9402-88747A768B93}"/>
              </a:ext>
            </a:extLst>
          </p:cNvPr>
          <p:cNvSpPr>
            <a:spLocks noGrp="1"/>
          </p:cNvSpPr>
          <p:nvPr>
            <p:ph type="body" sz="quarter" idx="60" hasCustomPrompt="1"/>
          </p:nvPr>
        </p:nvSpPr>
        <p:spPr>
          <a:xfrm>
            <a:off x="6799110" y="269910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EB45A08B-DE23-418B-B8EE-A91D9C2129F2}"/>
              </a:ext>
            </a:extLst>
          </p:cNvPr>
          <p:cNvSpPr>
            <a:spLocks noGrp="1"/>
          </p:cNvSpPr>
          <p:nvPr>
            <p:ph type="body" sz="quarter" idx="61" hasCustomPrompt="1"/>
          </p:nvPr>
        </p:nvSpPr>
        <p:spPr>
          <a:xfrm>
            <a:off x="6799398" y="2906594"/>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3" name="Text Placeholder 5">
            <a:extLst>
              <a:ext uri="{FF2B5EF4-FFF2-40B4-BE49-F238E27FC236}">
                <a16:creationId xmlns:a16="http://schemas.microsoft.com/office/drawing/2014/main" id="{0CBDDCAF-597C-4F72-8468-1EB10E72E4A7}"/>
              </a:ext>
            </a:extLst>
          </p:cNvPr>
          <p:cNvSpPr>
            <a:spLocks noGrp="1"/>
          </p:cNvSpPr>
          <p:nvPr>
            <p:ph type="body" sz="quarter" idx="62" hasCustomPrompt="1"/>
          </p:nvPr>
        </p:nvSpPr>
        <p:spPr>
          <a:xfrm>
            <a:off x="9470647" y="2444640"/>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4" name="Text Placeholder 3">
            <a:extLst>
              <a:ext uri="{FF2B5EF4-FFF2-40B4-BE49-F238E27FC236}">
                <a16:creationId xmlns:a16="http://schemas.microsoft.com/office/drawing/2014/main" id="{761BE886-8F2B-4A39-BFC9-CC1A29C8D305}"/>
              </a:ext>
            </a:extLst>
          </p:cNvPr>
          <p:cNvSpPr>
            <a:spLocks noGrp="1"/>
          </p:cNvSpPr>
          <p:nvPr>
            <p:ph type="body" sz="quarter" idx="63" hasCustomPrompt="1"/>
          </p:nvPr>
        </p:nvSpPr>
        <p:spPr>
          <a:xfrm>
            <a:off x="9470358" y="2693545"/>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5" name="Text Placeholder 6">
            <a:extLst>
              <a:ext uri="{FF2B5EF4-FFF2-40B4-BE49-F238E27FC236}">
                <a16:creationId xmlns:a16="http://schemas.microsoft.com/office/drawing/2014/main" id="{B4D191B0-D384-415B-9422-5B89363217D2}"/>
              </a:ext>
            </a:extLst>
          </p:cNvPr>
          <p:cNvSpPr>
            <a:spLocks noGrp="1"/>
          </p:cNvSpPr>
          <p:nvPr>
            <p:ph type="body" sz="quarter" idx="64" hasCustomPrompt="1"/>
          </p:nvPr>
        </p:nvSpPr>
        <p:spPr>
          <a:xfrm>
            <a:off x="9470647" y="2901037"/>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6" name="Text Placeholder 5">
            <a:extLst>
              <a:ext uri="{FF2B5EF4-FFF2-40B4-BE49-F238E27FC236}">
                <a16:creationId xmlns:a16="http://schemas.microsoft.com/office/drawing/2014/main" id="{52777895-B99E-427C-8E9F-DFC444FAB591}"/>
              </a:ext>
            </a:extLst>
          </p:cNvPr>
          <p:cNvSpPr>
            <a:spLocks noGrp="1"/>
          </p:cNvSpPr>
          <p:nvPr>
            <p:ph type="body" sz="quarter" idx="65" hasCustomPrompt="1"/>
          </p:nvPr>
        </p:nvSpPr>
        <p:spPr>
          <a:xfrm>
            <a:off x="1458674" y="5123585"/>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7" name="Text Placeholder 3">
            <a:extLst>
              <a:ext uri="{FF2B5EF4-FFF2-40B4-BE49-F238E27FC236}">
                <a16:creationId xmlns:a16="http://schemas.microsoft.com/office/drawing/2014/main" id="{7FD1EDB1-B586-432E-A8B2-9CCF1B6E0EC1}"/>
              </a:ext>
            </a:extLst>
          </p:cNvPr>
          <p:cNvSpPr>
            <a:spLocks noGrp="1"/>
          </p:cNvSpPr>
          <p:nvPr>
            <p:ph type="body" sz="quarter" idx="66" hasCustomPrompt="1"/>
          </p:nvPr>
        </p:nvSpPr>
        <p:spPr>
          <a:xfrm>
            <a:off x="1458385" y="5372491"/>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8" name="Text Placeholder 6">
            <a:extLst>
              <a:ext uri="{FF2B5EF4-FFF2-40B4-BE49-F238E27FC236}">
                <a16:creationId xmlns:a16="http://schemas.microsoft.com/office/drawing/2014/main" id="{DAF01C66-8ED5-4AD5-91C4-D4FA2249A6F4}"/>
              </a:ext>
            </a:extLst>
          </p:cNvPr>
          <p:cNvSpPr>
            <a:spLocks noGrp="1"/>
          </p:cNvSpPr>
          <p:nvPr>
            <p:ph type="body" sz="quarter" idx="67" hasCustomPrompt="1"/>
          </p:nvPr>
        </p:nvSpPr>
        <p:spPr>
          <a:xfrm>
            <a:off x="1458673" y="5579982"/>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D48799E0-9A88-4363-861B-BA33A32046B6}"/>
              </a:ext>
            </a:extLst>
          </p:cNvPr>
          <p:cNvSpPr>
            <a:spLocks noGrp="1"/>
          </p:cNvSpPr>
          <p:nvPr>
            <p:ph type="body" sz="quarter" idx="68" hasCustomPrompt="1"/>
          </p:nvPr>
        </p:nvSpPr>
        <p:spPr>
          <a:xfrm>
            <a:off x="4129922" y="5118028"/>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FFBBEA40-C2C0-4286-8C06-EE425F79507A}"/>
              </a:ext>
            </a:extLst>
          </p:cNvPr>
          <p:cNvSpPr>
            <a:spLocks noGrp="1"/>
          </p:cNvSpPr>
          <p:nvPr>
            <p:ph type="body" sz="quarter" idx="69" hasCustomPrompt="1"/>
          </p:nvPr>
        </p:nvSpPr>
        <p:spPr>
          <a:xfrm>
            <a:off x="4129633" y="536693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F37E22C-8AD5-4811-948A-72DC0EA8F6EC}"/>
              </a:ext>
            </a:extLst>
          </p:cNvPr>
          <p:cNvSpPr>
            <a:spLocks noGrp="1"/>
          </p:cNvSpPr>
          <p:nvPr>
            <p:ph type="body" sz="quarter" idx="70" hasCustomPrompt="1"/>
          </p:nvPr>
        </p:nvSpPr>
        <p:spPr>
          <a:xfrm>
            <a:off x="4129921" y="5574425"/>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3F8CB95C-46A7-4B67-8897-1A8F82BBCF83}"/>
              </a:ext>
            </a:extLst>
          </p:cNvPr>
          <p:cNvSpPr>
            <a:spLocks noGrp="1"/>
          </p:cNvSpPr>
          <p:nvPr>
            <p:ph type="body" sz="quarter" idx="71" hasCustomPrompt="1"/>
          </p:nvPr>
        </p:nvSpPr>
        <p:spPr>
          <a:xfrm>
            <a:off x="6799399" y="51207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8B6E9BC-A93E-46F9-9844-99B192FCA62F}"/>
              </a:ext>
            </a:extLst>
          </p:cNvPr>
          <p:cNvSpPr>
            <a:spLocks noGrp="1"/>
          </p:cNvSpPr>
          <p:nvPr>
            <p:ph type="body" sz="quarter" idx="72" hasCustomPrompt="1"/>
          </p:nvPr>
        </p:nvSpPr>
        <p:spPr>
          <a:xfrm>
            <a:off x="6799110" y="53696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0BD733ED-D6DA-42B9-B088-B0F78842D1E7}"/>
              </a:ext>
            </a:extLst>
          </p:cNvPr>
          <p:cNvSpPr>
            <a:spLocks noGrp="1"/>
          </p:cNvSpPr>
          <p:nvPr>
            <p:ph type="body" sz="quarter" idx="73" hasCustomPrompt="1"/>
          </p:nvPr>
        </p:nvSpPr>
        <p:spPr>
          <a:xfrm>
            <a:off x="6799398" y="55771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5" name="Text Placeholder 5">
            <a:extLst>
              <a:ext uri="{FF2B5EF4-FFF2-40B4-BE49-F238E27FC236}">
                <a16:creationId xmlns:a16="http://schemas.microsoft.com/office/drawing/2014/main" id="{73FF0600-48F8-443B-A29D-589465280F2E}"/>
              </a:ext>
            </a:extLst>
          </p:cNvPr>
          <p:cNvSpPr>
            <a:spLocks noGrp="1"/>
          </p:cNvSpPr>
          <p:nvPr>
            <p:ph type="body" sz="quarter" idx="74" hasCustomPrompt="1"/>
          </p:nvPr>
        </p:nvSpPr>
        <p:spPr>
          <a:xfrm>
            <a:off x="9470647" y="51151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6" name="Text Placeholder 3">
            <a:extLst>
              <a:ext uri="{FF2B5EF4-FFF2-40B4-BE49-F238E27FC236}">
                <a16:creationId xmlns:a16="http://schemas.microsoft.com/office/drawing/2014/main" id="{4B0C5BF6-B713-48F6-9D7C-BB7787A7C7C2}"/>
              </a:ext>
            </a:extLst>
          </p:cNvPr>
          <p:cNvSpPr>
            <a:spLocks noGrp="1"/>
          </p:cNvSpPr>
          <p:nvPr>
            <p:ph type="body" sz="quarter" idx="75" hasCustomPrompt="1"/>
          </p:nvPr>
        </p:nvSpPr>
        <p:spPr>
          <a:xfrm>
            <a:off x="9470358" y="53640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7" name="Text Placeholder 6">
            <a:extLst>
              <a:ext uri="{FF2B5EF4-FFF2-40B4-BE49-F238E27FC236}">
                <a16:creationId xmlns:a16="http://schemas.microsoft.com/office/drawing/2014/main" id="{D32289A8-945B-421C-9EFD-FBB49DE3C992}"/>
              </a:ext>
            </a:extLst>
          </p:cNvPr>
          <p:cNvSpPr>
            <a:spLocks noGrp="1"/>
          </p:cNvSpPr>
          <p:nvPr>
            <p:ph type="body" sz="quarter" idx="76" hasCustomPrompt="1"/>
          </p:nvPr>
        </p:nvSpPr>
        <p:spPr>
          <a:xfrm>
            <a:off x="9470647" y="55715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8" name="Rectangle 7">
            <a:extLst>
              <a:ext uri="{FF2B5EF4-FFF2-40B4-BE49-F238E27FC236}">
                <a16:creationId xmlns:a16="http://schemas.microsoft.com/office/drawing/2014/main" id="{5D577A8D-152B-4DF8-B4E9-F84D434BD651}"/>
              </a:ext>
            </a:extLst>
          </p:cNvPr>
          <p:cNvSpPr/>
          <p:nvPr userDrawn="1"/>
        </p:nvSpPr>
        <p:spPr>
          <a:xfrm rot="16200000">
            <a:off x="-2466718" y="2769870"/>
            <a:ext cx="6288729"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Tree>
    <p:extLst>
      <p:ext uri="{BB962C8B-B14F-4D97-AF65-F5344CB8AC3E}">
        <p14:creationId xmlns:p14="http://schemas.microsoft.com/office/powerpoint/2010/main" val="2699115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93292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Standard 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594784" y="831704"/>
            <a:ext cx="10515600" cy="113871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7"/>
          <p:cNvSpPr>
            <a:spLocks noGrp="1"/>
          </p:cNvSpPr>
          <p:nvPr>
            <p:ph type="body" sz="quarter" idx="10"/>
          </p:nvPr>
        </p:nvSpPr>
        <p:spPr>
          <a:xfrm>
            <a:off x="609600" y="1970618"/>
            <a:ext cx="10606616" cy="4000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51312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72310"/>
            <a:ext cx="12192000" cy="1318785"/>
          </a:xfrm>
        </p:spPr>
        <p:txBody>
          <a:bodyPr/>
          <a:lstStyle>
            <a:lvl1pPr algn="ctr">
              <a:defRPr>
                <a:latin typeface="Franklin Gothic Demi" panose="020B07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286051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Demi" panose="020B07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defRPr sz="2667">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3262687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Right Angle Photo">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endParaRPr lang="en-US" dirty="0"/>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9"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6"/>
          <p:cNvSpPr>
            <a:spLocks noGrp="1"/>
          </p:cNvSpPr>
          <p:nvPr>
            <p:ph type="body" sz="quarter" idx="14"/>
          </p:nvPr>
        </p:nvSpPr>
        <p:spPr>
          <a:xfrm>
            <a:off x="610519" y="2497344"/>
            <a:ext cx="6293436" cy="156420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31418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381781" y="6412354"/>
            <a:ext cx="2743200" cy="366183"/>
          </a:xfrm>
          <a:prstGeom prst="rect">
            <a:avLst/>
          </a:prstGeom>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6"/>
          <p:cNvSpPr>
            <a:spLocks noGrp="1"/>
          </p:cNvSpPr>
          <p:nvPr>
            <p:ph type="body" sz="quarter" idx="14"/>
          </p:nvPr>
        </p:nvSpPr>
        <p:spPr>
          <a:xfrm>
            <a:off x="610519" y="2497344"/>
            <a:ext cx="6293436" cy="156420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58770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Circl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910228" y="1077972"/>
            <a:ext cx="4782163" cy="4782161"/>
          </a:xfrm>
          <a:prstGeom prst="ellipse">
            <a:avLst/>
          </a:prstGeom>
        </p:spPr>
        <p:txBody>
          <a:bodyPr/>
          <a:lstStyle/>
          <a:p>
            <a:endParaRPr lang="en-US"/>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6"/>
          <p:cNvSpPr>
            <a:spLocks noGrp="1"/>
          </p:cNvSpPr>
          <p:nvPr>
            <p:ph type="body" sz="quarter" idx="14"/>
          </p:nvPr>
        </p:nvSpPr>
        <p:spPr>
          <a:xfrm>
            <a:off x="610519" y="2497344"/>
            <a:ext cx="6293436" cy="156420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1398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Team Slide_Circles">
    <p:spTree>
      <p:nvGrpSpPr>
        <p:cNvPr id="1" name=""/>
        <p:cNvGrpSpPr/>
        <p:nvPr/>
      </p:nvGrpSpPr>
      <p:grpSpPr>
        <a:xfrm>
          <a:off x="0" y="0"/>
          <a:ext cx="0" cy="0"/>
          <a:chOff x="0" y="0"/>
          <a:chExt cx="0" cy="0"/>
        </a:xfrm>
      </p:grpSpPr>
      <p:sp>
        <p:nvSpPr>
          <p:cNvPr id="23" name="Text Placeholder 2"/>
          <p:cNvSpPr>
            <a:spLocks noGrp="1"/>
          </p:cNvSpPr>
          <p:nvPr>
            <p:ph type="body" sz="quarter" idx="14" hasCustomPrompt="1"/>
          </p:nvPr>
        </p:nvSpPr>
        <p:spPr>
          <a:xfrm rot="16200000">
            <a:off x="-2253477" y="2733037"/>
            <a:ext cx="6267591" cy="963083"/>
          </a:xfrm>
        </p:spPr>
        <p:txBody>
          <a:bodyPr>
            <a:normAutofit/>
          </a:bodyPr>
          <a:lstStyle>
            <a:lvl1pPr algn="ctr">
              <a:defRPr lang="en-US" sz="4267" kern="1200" spc="200" dirty="0">
                <a:solidFill>
                  <a:schemeClr val="accent1"/>
                </a:solidFill>
                <a:latin typeface="Franklin Gothic Demi" panose="020B0703020102020204" pitchFamily="34" charset="0"/>
                <a:ea typeface="+mn-ea"/>
                <a:cs typeface="+mn-cs"/>
              </a:defRPr>
            </a:lvl1pPr>
          </a:lstStyle>
          <a:p>
            <a:pPr lvl="0"/>
            <a:r>
              <a:rPr lang="en-US" dirty="0"/>
              <a:t>Analysts</a:t>
            </a:r>
          </a:p>
        </p:txBody>
      </p:sp>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1533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0" name="Text Placeholder 5"/>
          <p:cNvSpPr>
            <a:spLocks noGrp="1"/>
          </p:cNvSpPr>
          <p:nvPr>
            <p:ph type="body" sz="quarter" idx="47" hasCustomPrompt="1"/>
          </p:nvPr>
        </p:nvSpPr>
        <p:spPr>
          <a:xfrm>
            <a:off x="4099812" y="2404516"/>
            <a:ext cx="2122381" cy="357045"/>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1" name="Text Placeholder 5"/>
          <p:cNvSpPr>
            <a:spLocks noGrp="1"/>
          </p:cNvSpPr>
          <p:nvPr>
            <p:ph type="body" sz="quarter" idx="48" hasCustomPrompt="1"/>
          </p:nvPr>
        </p:nvSpPr>
        <p:spPr>
          <a:xfrm>
            <a:off x="6740951" y="241533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2" name="Text Placeholder 5"/>
          <p:cNvSpPr>
            <a:spLocks noGrp="1"/>
          </p:cNvSpPr>
          <p:nvPr>
            <p:ph type="body" sz="quarter" idx="49" hasCustomPrompt="1"/>
          </p:nvPr>
        </p:nvSpPr>
        <p:spPr>
          <a:xfrm>
            <a:off x="9382090" y="2404516"/>
            <a:ext cx="2122381" cy="357045"/>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3" name="Text Placeholder 5"/>
          <p:cNvSpPr>
            <a:spLocks noGrp="1"/>
          </p:cNvSpPr>
          <p:nvPr>
            <p:ph type="body" sz="quarter" idx="50" hasCustomPrompt="1"/>
          </p:nvPr>
        </p:nvSpPr>
        <p:spPr>
          <a:xfrm>
            <a:off x="1458674" y="5079905"/>
            <a:ext cx="2122381" cy="362428"/>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4" name="Text Placeholder 5"/>
          <p:cNvSpPr>
            <a:spLocks noGrp="1"/>
          </p:cNvSpPr>
          <p:nvPr>
            <p:ph type="body" sz="quarter" idx="51" hasCustomPrompt="1"/>
          </p:nvPr>
        </p:nvSpPr>
        <p:spPr>
          <a:xfrm>
            <a:off x="4099812" y="5069084"/>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5" name="Text Placeholder 5"/>
          <p:cNvSpPr>
            <a:spLocks noGrp="1"/>
          </p:cNvSpPr>
          <p:nvPr>
            <p:ph type="body" sz="quarter" idx="52" hasCustomPrompt="1"/>
          </p:nvPr>
        </p:nvSpPr>
        <p:spPr>
          <a:xfrm>
            <a:off x="9382090" y="5069082"/>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6" name="Text Placeholder 5"/>
          <p:cNvSpPr>
            <a:spLocks noGrp="1"/>
          </p:cNvSpPr>
          <p:nvPr>
            <p:ph type="body" sz="quarter" idx="53" hasCustomPrompt="1"/>
          </p:nvPr>
        </p:nvSpPr>
        <p:spPr>
          <a:xfrm>
            <a:off x="6740951" y="5069084"/>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2592023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
        <p:nvSpPr>
          <p:cNvPr id="9" name="Text Placeholder 10">
            <a:extLst>
              <a:ext uri="{FF2B5EF4-FFF2-40B4-BE49-F238E27FC236}">
                <a16:creationId xmlns:a16="http://schemas.microsoft.com/office/drawing/2014/main" id="{3037B4F7-AC04-4304-B1CA-A1C812BCA23B}"/>
              </a:ext>
            </a:extLst>
          </p:cNvPr>
          <p:cNvSpPr>
            <a:spLocks noGrp="1"/>
          </p:cNvSpPr>
          <p:nvPr>
            <p:ph type="body" sz="quarter" idx="12"/>
          </p:nvPr>
        </p:nvSpPr>
        <p:spPr>
          <a:xfrm>
            <a:off x="666177" y="5650744"/>
            <a:ext cx="11347449" cy="635595"/>
          </a:xfrm>
        </p:spPr>
        <p:txBody>
          <a:bodyPr anchor="b"/>
          <a:lstStyle>
            <a:lvl1pPr>
              <a:spcAft>
                <a:spcPts val="533"/>
              </a:spcAft>
              <a:defRPr kumimoji="0" lang="en-US" sz="1200" b="0" i="0" u="none" strike="noStrike" kern="1200" cap="none" spc="40" normalizeH="0" baseline="0" dirty="0" smtClean="0">
                <a:ln>
                  <a:noFill/>
                </a:ln>
                <a:solidFill>
                  <a:schemeClr val="tx1">
                    <a:lumMod val="75000"/>
                    <a:lumOff val="25000"/>
                  </a:schemeClr>
                </a:solidFill>
                <a:effectLst/>
                <a:uLnTx/>
                <a:uFillTx/>
                <a:latin typeface="+mj-lt"/>
                <a:ea typeface="+mn-ea"/>
                <a:cs typeface="Segoe UI Semilight" panose="020B0402040204020203" pitchFamily="34" charset="0"/>
              </a:defRPr>
            </a:lvl1pPr>
          </a:lstStyle>
          <a:p>
            <a:pPr lvl="0"/>
            <a:r>
              <a:rPr lang="en-US"/>
              <a:t>Edit Master text styles</a:t>
            </a:r>
          </a:p>
        </p:txBody>
      </p:sp>
    </p:spTree>
    <p:extLst>
      <p:ext uri="{BB962C8B-B14F-4D97-AF65-F5344CB8AC3E}">
        <p14:creationId xmlns:p14="http://schemas.microsoft.com/office/powerpoint/2010/main" val="3298527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A Title BLUE">
    <p:bg>
      <p:bgPr>
        <a:solidFill>
          <a:schemeClr val="tx2"/>
        </a:solidFill>
        <a:effectLst/>
      </p:bgPr>
    </p:bg>
    <p:spTree>
      <p:nvGrpSpPr>
        <p:cNvPr id="1" name=""/>
        <p:cNvGrpSpPr/>
        <p:nvPr/>
      </p:nvGrpSpPr>
      <p:grpSpPr>
        <a:xfrm>
          <a:off x="0" y="0"/>
          <a:ext cx="0" cy="0"/>
          <a:chOff x="0" y="0"/>
          <a:chExt cx="0" cy="0"/>
        </a:xfrm>
      </p:grpSpPr>
      <p:grpSp>
        <p:nvGrpSpPr>
          <p:cNvPr id="43" name="Group 42"/>
          <p:cNvGrpSpPr/>
          <p:nvPr/>
        </p:nvGrpSpPr>
        <p:grpSpPr>
          <a:xfrm>
            <a:off x="1067309" y="2571068"/>
            <a:ext cx="2692995" cy="524301"/>
            <a:chOff x="382588" y="4784726"/>
            <a:chExt cx="896938" cy="174625"/>
          </a:xfrm>
          <a:solidFill>
            <a:schemeClr val="bg1"/>
          </a:solidFill>
        </p:grpSpPr>
        <p:sp>
          <p:nvSpPr>
            <p:cNvPr id="44"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chemeClr val="tx1"/>
                </a:solidFill>
                <a:latin typeface="Roboto Light" charset="0"/>
              </a:endParaRPr>
            </a:p>
          </p:txBody>
        </p:sp>
        <p:sp>
          <p:nvSpPr>
            <p:cNvPr id="45"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chemeClr val="tx1"/>
                </a:solidFill>
                <a:latin typeface="Roboto Light" charset="0"/>
              </a:endParaRPr>
            </a:p>
          </p:txBody>
        </p:sp>
        <p:sp>
          <p:nvSpPr>
            <p:cNvPr id="46"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chemeClr val="tx1"/>
                </a:solidFill>
                <a:latin typeface="Roboto Light" charset="0"/>
              </a:endParaRPr>
            </a:p>
          </p:txBody>
        </p:sp>
        <p:sp>
          <p:nvSpPr>
            <p:cNvPr id="47"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chemeClr val="tx1"/>
                </a:solidFill>
                <a:latin typeface="Roboto Light" charset="0"/>
              </a:endParaRPr>
            </a:p>
          </p:txBody>
        </p:sp>
        <p:sp>
          <p:nvSpPr>
            <p:cNvPr id="48"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chemeClr val="tx1"/>
                </a:solidFill>
                <a:latin typeface="Roboto Light" charset="0"/>
              </a:endParaRPr>
            </a:p>
          </p:txBody>
        </p:sp>
        <p:sp>
          <p:nvSpPr>
            <p:cNvPr id="49"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chemeClr val="tx1"/>
                </a:solidFill>
                <a:latin typeface="Roboto Light" charset="0"/>
              </a:endParaRPr>
            </a:p>
          </p:txBody>
        </p:sp>
        <p:sp>
          <p:nvSpPr>
            <p:cNvPr id="50"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chemeClr val="tx1"/>
                </a:solidFill>
                <a:latin typeface="Roboto Light" charset="0"/>
              </a:endParaRPr>
            </a:p>
          </p:txBody>
        </p:sp>
        <p:sp>
          <p:nvSpPr>
            <p:cNvPr id="53"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chemeClr val="tx1"/>
                </a:solidFill>
                <a:latin typeface="Roboto Light" charset="0"/>
              </a:endParaRPr>
            </a:p>
          </p:txBody>
        </p:sp>
      </p:grpSp>
      <p:cxnSp>
        <p:nvCxnSpPr>
          <p:cNvPr id="57" name="Straight Connector 56"/>
          <p:cNvCxnSpPr/>
          <p:nvPr/>
        </p:nvCxnSpPr>
        <p:spPr>
          <a:xfrm>
            <a:off x="1054607" y="3401855"/>
            <a:ext cx="731687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47987" y="6335487"/>
            <a:ext cx="1287960" cy="3265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4" name="Title 1"/>
          <p:cNvSpPr>
            <a:spLocks noGrp="1"/>
          </p:cNvSpPr>
          <p:nvPr>
            <p:ph type="ctrTitle"/>
          </p:nvPr>
        </p:nvSpPr>
        <p:spPr>
          <a:xfrm>
            <a:off x="942392" y="3517795"/>
            <a:ext cx="7457347" cy="1852104"/>
          </a:xfrm>
        </p:spPr>
        <p:txBody>
          <a:bodyPr anchor="t" anchorCtr="0">
            <a:noAutofit/>
          </a:bodyPr>
          <a:lstStyle>
            <a:lvl1pPr algn="l">
              <a:lnSpc>
                <a:spcPct val="100000"/>
              </a:lnSpc>
              <a:defRPr sz="3200" b="0" i="0">
                <a:solidFill>
                  <a:schemeClr val="bg1"/>
                </a:solidFill>
                <a:latin typeface="Roboto Light" charset="0"/>
              </a:defRPr>
            </a:lvl1pPr>
          </a:lstStyle>
          <a:p>
            <a:r>
              <a:rPr lang="en-US"/>
              <a:t>Click to edit Master title style</a:t>
            </a:r>
            <a:endParaRPr lang="en-US" dirty="0"/>
          </a:p>
        </p:txBody>
      </p:sp>
    </p:spTree>
    <p:extLst>
      <p:ext uri="{BB962C8B-B14F-4D97-AF65-F5344CB8AC3E}">
        <p14:creationId xmlns:p14="http://schemas.microsoft.com/office/powerpoint/2010/main" val="3739249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 Main Black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9512" y="1435101"/>
            <a:ext cx="11316507" cy="47625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365857" y="628493"/>
            <a:ext cx="11316508" cy="606419"/>
          </a:xfrm>
        </p:spPr>
        <p:txBody>
          <a:bodyPr/>
          <a:lstStyle>
            <a:lvl1pPr algn="ctr">
              <a:defRPr sz="36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74909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 Two Column">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379512" y="1447801"/>
            <a:ext cx="5487829" cy="4678367"/>
          </a:xfrm>
        </p:spPr>
        <p:txBody>
          <a:bodyPr>
            <a:noAutofit/>
          </a:bodyPr>
          <a:lstStyle>
            <a:lvl1pPr>
              <a:buClr>
                <a:schemeClr val="tx1"/>
              </a:buClr>
              <a:defRPr sz="2400"/>
            </a:lvl1pPr>
            <a:lvl2pPr>
              <a:buClr>
                <a:schemeClr val="tx1"/>
              </a:buClr>
              <a:defRPr sz="2400"/>
            </a:lvl2pPr>
            <a:lvl3pPr>
              <a:buClr>
                <a:schemeClr val="tx1"/>
              </a:buClr>
              <a:defRPr sz="2400"/>
            </a:lvl3pPr>
            <a:lvl4pPr>
              <a:buClr>
                <a:schemeClr val="tx1"/>
              </a:buClr>
              <a:defRPr sz="2400"/>
            </a:lvl4pPr>
            <a:lvl5pPr>
              <a:buClr>
                <a:schemeClr val="tx1"/>
              </a:buCl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2"/>
          </p:nvPr>
        </p:nvSpPr>
        <p:spPr>
          <a:xfrm>
            <a:off x="6208190" y="1447801"/>
            <a:ext cx="5487829" cy="4678367"/>
          </a:xfrm>
        </p:spPr>
        <p:txBody>
          <a:bodyPr>
            <a:no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365857" y="628493"/>
            <a:ext cx="11316508" cy="606419"/>
          </a:xfrm>
        </p:spPr>
        <p:txBody>
          <a:bodyPr/>
          <a:lstStyle>
            <a:lvl1pPr algn="ct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450839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 Three Column">
    <p:bg>
      <p:bgPr>
        <a:solidFill>
          <a:schemeClr val="bg1"/>
        </a:solidFill>
        <a:effectLst/>
      </p:bgPr>
    </p:bg>
    <p:spTree>
      <p:nvGrpSpPr>
        <p:cNvPr id="1" name=""/>
        <p:cNvGrpSpPr/>
        <p:nvPr/>
      </p:nvGrpSpPr>
      <p:grpSpPr>
        <a:xfrm>
          <a:off x="0" y="0"/>
          <a:ext cx="0" cy="0"/>
          <a:chOff x="0" y="0"/>
          <a:chExt cx="0" cy="0"/>
        </a:xfrm>
      </p:grpSpPr>
      <p:sp>
        <p:nvSpPr>
          <p:cNvPr id="4" name="Picture Placeholder 16"/>
          <p:cNvSpPr>
            <a:spLocks noGrp="1"/>
          </p:cNvSpPr>
          <p:nvPr>
            <p:ph type="pic" sz="quarter" idx="19"/>
          </p:nvPr>
        </p:nvSpPr>
        <p:spPr>
          <a:xfrm>
            <a:off x="622334" y="1832219"/>
            <a:ext cx="3473777" cy="2590799"/>
          </a:xfrm>
          <a:ln>
            <a:noFill/>
          </a:ln>
        </p:spPr>
        <p:txBody>
          <a:bodyPr/>
          <a:lstStyle/>
          <a:p>
            <a:r>
              <a:rPr lang="en-US"/>
              <a:t>Drag picture to placeholder or click icon to add</a:t>
            </a:r>
          </a:p>
        </p:txBody>
      </p:sp>
      <p:sp>
        <p:nvSpPr>
          <p:cNvPr id="7" name="Picture Placeholder 16"/>
          <p:cNvSpPr>
            <a:spLocks noGrp="1"/>
          </p:cNvSpPr>
          <p:nvPr>
            <p:ph type="pic" sz="quarter" idx="20"/>
          </p:nvPr>
        </p:nvSpPr>
        <p:spPr>
          <a:xfrm>
            <a:off x="4352288" y="1832219"/>
            <a:ext cx="3473777" cy="2590799"/>
          </a:xfrm>
        </p:spPr>
        <p:txBody>
          <a:bodyPr/>
          <a:lstStyle/>
          <a:p>
            <a:r>
              <a:rPr lang="en-US"/>
              <a:t>Drag picture to placeholder or click icon to add</a:t>
            </a:r>
          </a:p>
        </p:txBody>
      </p:sp>
      <p:sp>
        <p:nvSpPr>
          <p:cNvPr id="10" name="Picture Placeholder 16"/>
          <p:cNvSpPr>
            <a:spLocks noGrp="1"/>
          </p:cNvSpPr>
          <p:nvPr>
            <p:ph type="pic" sz="quarter" idx="21"/>
          </p:nvPr>
        </p:nvSpPr>
        <p:spPr>
          <a:xfrm>
            <a:off x="8081616" y="1832219"/>
            <a:ext cx="3473777" cy="2590799"/>
          </a:xfrm>
        </p:spPr>
        <p:txBody>
          <a:bodyPr/>
          <a:lstStyle/>
          <a:p>
            <a:r>
              <a:rPr lang="en-US"/>
              <a:t>Drag picture to placeholder or click icon to add</a:t>
            </a:r>
          </a:p>
        </p:txBody>
      </p:sp>
      <p:sp>
        <p:nvSpPr>
          <p:cNvPr id="65" name="Text Placeholder 64"/>
          <p:cNvSpPr>
            <a:spLocks noGrp="1"/>
          </p:cNvSpPr>
          <p:nvPr>
            <p:ph type="body" sz="quarter" idx="22"/>
          </p:nvPr>
        </p:nvSpPr>
        <p:spPr>
          <a:xfrm>
            <a:off x="622333" y="4562568"/>
            <a:ext cx="3479396" cy="1136560"/>
          </a:xfrm>
        </p:spPr>
        <p:txBody>
          <a:bodyPr/>
          <a:lstStyle>
            <a:lvl1pPr marL="0" indent="0" algn="l">
              <a:lnSpc>
                <a:spcPct val="100000"/>
              </a:lnSpc>
              <a:buNone/>
              <a:defRPr sz="1600" baseline="0"/>
            </a:lvl1pPr>
            <a:lvl2pPr marL="288918" indent="0">
              <a:lnSpc>
                <a:spcPts val="1000"/>
              </a:lnSpc>
              <a:buNone/>
              <a:defRPr sz="1100"/>
            </a:lvl2pPr>
            <a:lvl3pPr>
              <a:defRPr sz="1100"/>
            </a:lvl3pPr>
            <a:lvl4pPr>
              <a:defRPr sz="1100"/>
            </a:lvl4pPr>
            <a:lvl5pPr>
              <a:defRPr sz="1100"/>
            </a:lvl5pPr>
          </a:lstStyle>
          <a:p>
            <a:pPr lvl="0"/>
            <a:r>
              <a:rPr lang="en-US"/>
              <a:t>Click to edit Master text styles</a:t>
            </a:r>
          </a:p>
        </p:txBody>
      </p:sp>
      <p:sp>
        <p:nvSpPr>
          <p:cNvPr id="62" name="Text Placeholder 64"/>
          <p:cNvSpPr>
            <a:spLocks noGrp="1"/>
          </p:cNvSpPr>
          <p:nvPr>
            <p:ph type="body" sz="quarter" idx="23"/>
          </p:nvPr>
        </p:nvSpPr>
        <p:spPr>
          <a:xfrm>
            <a:off x="4352287" y="4562568"/>
            <a:ext cx="3479396" cy="1136560"/>
          </a:xfrm>
        </p:spPr>
        <p:txBody>
          <a:bodyPr/>
          <a:lstStyle>
            <a:lvl1pPr marL="0" indent="0" algn="l">
              <a:lnSpc>
                <a:spcPct val="100000"/>
              </a:lnSpc>
              <a:buNone/>
              <a:defRPr sz="1600" baseline="0"/>
            </a:lvl1pPr>
            <a:lvl2pPr marL="288918" indent="0">
              <a:lnSpc>
                <a:spcPts val="1000"/>
              </a:lnSpc>
              <a:buNone/>
              <a:defRPr sz="1100"/>
            </a:lvl2pPr>
            <a:lvl3pPr>
              <a:defRPr sz="1100"/>
            </a:lvl3pPr>
            <a:lvl4pPr>
              <a:defRPr sz="1100"/>
            </a:lvl4pPr>
            <a:lvl5pPr>
              <a:defRPr sz="1100"/>
            </a:lvl5pPr>
          </a:lstStyle>
          <a:p>
            <a:pPr lvl="0"/>
            <a:r>
              <a:rPr lang="en-US"/>
              <a:t>Click to edit Master text styles</a:t>
            </a:r>
          </a:p>
        </p:txBody>
      </p:sp>
      <p:sp>
        <p:nvSpPr>
          <p:cNvPr id="63" name="Text Placeholder 64"/>
          <p:cNvSpPr>
            <a:spLocks noGrp="1"/>
          </p:cNvSpPr>
          <p:nvPr>
            <p:ph type="body" sz="quarter" idx="24"/>
          </p:nvPr>
        </p:nvSpPr>
        <p:spPr>
          <a:xfrm>
            <a:off x="8081615" y="4562568"/>
            <a:ext cx="3479396" cy="1136560"/>
          </a:xfrm>
        </p:spPr>
        <p:txBody>
          <a:bodyPr/>
          <a:lstStyle>
            <a:lvl1pPr marL="0" indent="0" algn="l">
              <a:lnSpc>
                <a:spcPct val="100000"/>
              </a:lnSpc>
              <a:buNone/>
              <a:defRPr sz="1600" baseline="0"/>
            </a:lvl1pPr>
            <a:lvl2pPr marL="288918" indent="0">
              <a:lnSpc>
                <a:spcPts val="1000"/>
              </a:lnSpc>
              <a:buNone/>
              <a:defRPr sz="1100"/>
            </a:lvl2pPr>
            <a:lvl3pPr>
              <a:defRPr sz="1100"/>
            </a:lvl3pPr>
            <a:lvl4pPr>
              <a:defRPr sz="1100"/>
            </a:lvl4pPr>
            <a:lvl5pPr>
              <a:defRPr sz="1100"/>
            </a:lvl5pPr>
          </a:lstStyle>
          <a:p>
            <a:pPr lvl="0"/>
            <a:r>
              <a:rPr lang="en-US"/>
              <a:t>Click to edit Master text styles</a:t>
            </a:r>
          </a:p>
        </p:txBody>
      </p:sp>
      <p:sp>
        <p:nvSpPr>
          <p:cNvPr id="9" name="Title 1"/>
          <p:cNvSpPr>
            <a:spLocks noGrp="1"/>
          </p:cNvSpPr>
          <p:nvPr>
            <p:ph type="title"/>
          </p:nvPr>
        </p:nvSpPr>
        <p:spPr>
          <a:xfrm>
            <a:off x="365857" y="628493"/>
            <a:ext cx="11316508" cy="606419"/>
          </a:xfrm>
        </p:spPr>
        <p:txBody>
          <a:bodyPr/>
          <a:lstStyle>
            <a:lvl1pPr algn="ct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791906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 Value Driver Success">
    <p:bg>
      <p:bgPr>
        <a:solidFill>
          <a:schemeClr val="tx1"/>
        </a:solidFill>
        <a:effectLst/>
      </p:bgPr>
    </p:bg>
    <p:spTree>
      <p:nvGrpSpPr>
        <p:cNvPr id="1" name=""/>
        <p:cNvGrpSpPr/>
        <p:nvPr/>
      </p:nvGrpSpPr>
      <p:grpSpPr>
        <a:xfrm>
          <a:off x="0" y="0"/>
          <a:ext cx="0" cy="0"/>
          <a:chOff x="0" y="0"/>
          <a:chExt cx="0" cy="0"/>
        </a:xfrm>
      </p:grpSpPr>
      <p:sp>
        <p:nvSpPr>
          <p:cNvPr id="4" name="Picture Placeholder 16"/>
          <p:cNvSpPr>
            <a:spLocks noGrp="1"/>
          </p:cNvSpPr>
          <p:nvPr>
            <p:ph type="pic" sz="quarter" idx="19"/>
          </p:nvPr>
        </p:nvSpPr>
        <p:spPr>
          <a:xfrm>
            <a:off x="622958" y="2067894"/>
            <a:ext cx="3473777" cy="2590799"/>
          </a:xfrm>
          <a:ln>
            <a:noFill/>
          </a:ln>
        </p:spPr>
        <p:txBody>
          <a:bodyPr/>
          <a:lstStyle/>
          <a:p>
            <a:r>
              <a:rPr lang="en-US"/>
              <a:t>Drag picture to placeholder or click icon to add</a:t>
            </a:r>
          </a:p>
        </p:txBody>
      </p:sp>
      <p:sp>
        <p:nvSpPr>
          <p:cNvPr id="5" name="Rectangle 4"/>
          <p:cNvSpPr/>
          <p:nvPr userDrawn="1"/>
        </p:nvSpPr>
        <p:spPr>
          <a:xfrm>
            <a:off x="622958" y="1371931"/>
            <a:ext cx="3475625" cy="70196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6" name="Rectangle 5"/>
          <p:cNvSpPr/>
          <p:nvPr userDrawn="1"/>
        </p:nvSpPr>
        <p:spPr>
          <a:xfrm>
            <a:off x="622958" y="4659417"/>
            <a:ext cx="3475625" cy="1371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7" name="Picture Placeholder 16"/>
          <p:cNvSpPr>
            <a:spLocks noGrp="1"/>
          </p:cNvSpPr>
          <p:nvPr>
            <p:ph type="pic" sz="quarter" idx="20"/>
          </p:nvPr>
        </p:nvSpPr>
        <p:spPr>
          <a:xfrm>
            <a:off x="4352288" y="2067894"/>
            <a:ext cx="3473777" cy="2590799"/>
          </a:xfrm>
        </p:spPr>
        <p:txBody>
          <a:bodyPr/>
          <a:lstStyle/>
          <a:p>
            <a:r>
              <a:rPr lang="en-US"/>
              <a:t>Drag picture to placeholder or click icon to add</a:t>
            </a:r>
          </a:p>
        </p:txBody>
      </p:sp>
      <p:sp>
        <p:nvSpPr>
          <p:cNvPr id="8" name="Rectangle 7"/>
          <p:cNvSpPr/>
          <p:nvPr userDrawn="1"/>
        </p:nvSpPr>
        <p:spPr>
          <a:xfrm>
            <a:off x="4352288" y="1371931"/>
            <a:ext cx="3475625" cy="70196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p:cNvSpPr/>
          <p:nvPr userDrawn="1"/>
        </p:nvSpPr>
        <p:spPr>
          <a:xfrm>
            <a:off x="4352288" y="4659417"/>
            <a:ext cx="3475625" cy="1371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Picture Placeholder 16"/>
          <p:cNvSpPr>
            <a:spLocks noGrp="1"/>
          </p:cNvSpPr>
          <p:nvPr>
            <p:ph type="pic" sz="quarter" idx="21"/>
          </p:nvPr>
        </p:nvSpPr>
        <p:spPr>
          <a:xfrm>
            <a:off x="8081616" y="2067894"/>
            <a:ext cx="3473777" cy="2590799"/>
          </a:xfrm>
        </p:spPr>
        <p:txBody>
          <a:bodyPr/>
          <a:lstStyle/>
          <a:p>
            <a:r>
              <a:rPr lang="en-US"/>
              <a:t>Drag picture to placeholder or click icon to add</a:t>
            </a:r>
          </a:p>
        </p:txBody>
      </p:sp>
      <p:sp>
        <p:nvSpPr>
          <p:cNvPr id="11" name="Rectangle 10"/>
          <p:cNvSpPr/>
          <p:nvPr userDrawn="1"/>
        </p:nvSpPr>
        <p:spPr>
          <a:xfrm>
            <a:off x="8081616" y="1371931"/>
            <a:ext cx="3475625" cy="70196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8081616" y="4659417"/>
            <a:ext cx="3475625" cy="1371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grpSp>
        <p:nvGrpSpPr>
          <p:cNvPr id="13" name="Group 12"/>
          <p:cNvGrpSpPr/>
          <p:nvPr userDrawn="1"/>
        </p:nvGrpSpPr>
        <p:grpSpPr>
          <a:xfrm>
            <a:off x="510119" y="6385631"/>
            <a:ext cx="1165131" cy="226840"/>
            <a:chOff x="382588" y="4784726"/>
            <a:chExt cx="896938" cy="174625"/>
          </a:xfrm>
          <a:solidFill>
            <a:schemeClr val="bg1"/>
          </a:solidFill>
        </p:grpSpPr>
        <p:sp>
          <p:nvSpPr>
            <p:cNvPr id="14"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solidFill>
                  <a:schemeClr val="tx1"/>
                </a:solidFill>
                <a:latin typeface="Roboto Light" charset="0"/>
              </a:endParaRPr>
            </a:p>
          </p:txBody>
        </p:sp>
        <p:sp>
          <p:nvSpPr>
            <p:cNvPr id="15"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solidFill>
                  <a:schemeClr val="tx1"/>
                </a:solidFill>
                <a:latin typeface="Roboto Light" charset="0"/>
              </a:endParaRPr>
            </a:p>
          </p:txBody>
        </p:sp>
        <p:sp>
          <p:nvSpPr>
            <p:cNvPr id="16"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solidFill>
                  <a:schemeClr val="tx1"/>
                </a:solidFill>
                <a:latin typeface="Roboto Light" charset="0"/>
              </a:endParaRPr>
            </a:p>
          </p:txBody>
        </p:sp>
        <p:sp>
          <p:nvSpPr>
            <p:cNvPr id="17"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solidFill>
                  <a:schemeClr val="tx1"/>
                </a:solidFill>
                <a:latin typeface="Roboto Light" charset="0"/>
              </a:endParaRPr>
            </a:p>
          </p:txBody>
        </p:sp>
        <p:sp>
          <p:nvSpPr>
            <p:cNvPr id="18"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solidFill>
                  <a:schemeClr val="tx1"/>
                </a:solidFill>
                <a:latin typeface="Roboto Light" charset="0"/>
              </a:endParaRPr>
            </a:p>
          </p:txBody>
        </p:sp>
        <p:sp>
          <p:nvSpPr>
            <p:cNvPr id="19"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solidFill>
                  <a:schemeClr val="tx1"/>
                </a:solidFill>
                <a:latin typeface="Roboto Light" charset="0"/>
              </a:endParaRPr>
            </a:p>
          </p:txBody>
        </p:sp>
        <p:sp>
          <p:nvSpPr>
            <p:cNvPr id="20"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solidFill>
                  <a:schemeClr val="tx1"/>
                </a:solidFill>
                <a:latin typeface="Roboto Light" charset="0"/>
              </a:endParaRPr>
            </a:p>
          </p:txBody>
        </p:sp>
        <p:sp>
          <p:nvSpPr>
            <p:cNvPr id="21"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solidFill>
                  <a:schemeClr val="tx1"/>
                </a:solidFill>
                <a:latin typeface="Roboto Light" charset="0"/>
              </a:endParaRPr>
            </a:p>
          </p:txBody>
        </p:sp>
      </p:grpSp>
      <p:sp>
        <p:nvSpPr>
          <p:cNvPr id="28" name="TextBox 27"/>
          <p:cNvSpPr txBox="1"/>
          <p:nvPr userDrawn="1"/>
        </p:nvSpPr>
        <p:spPr>
          <a:xfrm>
            <a:off x="1425725" y="1628137"/>
            <a:ext cx="2471323" cy="227755"/>
          </a:xfrm>
          <a:prstGeom prst="rect">
            <a:avLst/>
          </a:prstGeom>
          <a:noFill/>
          <a:effectLst>
            <a:glow rad="228600">
              <a:schemeClr val="accent5">
                <a:satMod val="175000"/>
                <a:alpha val="40000"/>
              </a:schemeClr>
            </a:glow>
          </a:effectLst>
        </p:spPr>
        <p:txBody>
          <a:bodyPr wrap="square" rtlCol="0">
            <a:spAutoFit/>
          </a:bodyPr>
          <a:lstStyle/>
          <a:p>
            <a:pPr>
              <a:lnSpc>
                <a:spcPct val="80000"/>
              </a:lnSpc>
            </a:pPr>
            <a:r>
              <a:rPr lang="en-US" sz="1100">
                <a:solidFill>
                  <a:srgbClr val="FFFFFF"/>
                </a:solidFill>
                <a:latin typeface="Helvetica Neue Light"/>
                <a:cs typeface="Helvetica Neue Light"/>
              </a:rPr>
              <a:t>DRIVE CUSTOMER INSIGHTS</a:t>
            </a:r>
          </a:p>
        </p:txBody>
      </p:sp>
      <p:sp>
        <p:nvSpPr>
          <p:cNvPr id="31" name="TextBox 30"/>
          <p:cNvSpPr txBox="1"/>
          <p:nvPr userDrawn="1"/>
        </p:nvSpPr>
        <p:spPr>
          <a:xfrm>
            <a:off x="4955560" y="1628137"/>
            <a:ext cx="2727761" cy="363176"/>
          </a:xfrm>
          <a:prstGeom prst="rect">
            <a:avLst/>
          </a:prstGeom>
          <a:noFill/>
          <a:effectLst>
            <a:glow rad="228600">
              <a:schemeClr val="accent5">
                <a:satMod val="175000"/>
                <a:alpha val="40000"/>
              </a:schemeClr>
            </a:glow>
          </a:effectLst>
        </p:spPr>
        <p:txBody>
          <a:bodyPr wrap="square" rtlCol="0">
            <a:spAutoFit/>
          </a:bodyPr>
          <a:lstStyle/>
          <a:p>
            <a:pPr>
              <a:lnSpc>
                <a:spcPct val="80000"/>
              </a:lnSpc>
            </a:pPr>
            <a:r>
              <a:rPr lang="en-US" sz="1100">
                <a:solidFill>
                  <a:srgbClr val="FFFFFF"/>
                </a:solidFill>
                <a:latin typeface="Helvetica Neue Light"/>
                <a:cs typeface="Helvetica Neue Light"/>
              </a:rPr>
              <a:t>CONNECT PRODUCTS &amp; SERVICES (</a:t>
            </a:r>
            <a:r>
              <a:rPr lang="en-US" sz="1100" err="1">
                <a:solidFill>
                  <a:srgbClr val="FFFFFF"/>
                </a:solidFill>
                <a:latin typeface="Helvetica Neue Light"/>
                <a:cs typeface="Helvetica Neue Light"/>
              </a:rPr>
              <a:t>IoT</a:t>
            </a:r>
            <a:r>
              <a:rPr lang="en-US" sz="1100">
                <a:solidFill>
                  <a:srgbClr val="FFFFFF"/>
                </a:solidFill>
                <a:latin typeface="Helvetica Neue Light"/>
                <a:cs typeface="Helvetica Neue Light"/>
              </a:rPr>
              <a:t>)</a:t>
            </a:r>
          </a:p>
        </p:txBody>
      </p:sp>
      <p:sp>
        <p:nvSpPr>
          <p:cNvPr id="33" name="TextBox 32"/>
          <p:cNvSpPr txBox="1"/>
          <p:nvPr userDrawn="1"/>
        </p:nvSpPr>
        <p:spPr>
          <a:xfrm>
            <a:off x="9263579" y="1628137"/>
            <a:ext cx="1572344" cy="227755"/>
          </a:xfrm>
          <a:prstGeom prst="rect">
            <a:avLst/>
          </a:prstGeom>
          <a:noFill/>
          <a:effectLst>
            <a:glow rad="228600">
              <a:schemeClr val="accent5">
                <a:satMod val="175000"/>
                <a:alpha val="40000"/>
              </a:schemeClr>
            </a:glow>
          </a:effectLst>
        </p:spPr>
        <p:txBody>
          <a:bodyPr wrap="square" rtlCol="0">
            <a:spAutoFit/>
          </a:bodyPr>
          <a:lstStyle/>
          <a:p>
            <a:pPr>
              <a:lnSpc>
                <a:spcPct val="80000"/>
              </a:lnSpc>
            </a:pPr>
            <a:r>
              <a:rPr lang="en-US" sz="1100">
                <a:solidFill>
                  <a:srgbClr val="FFFFFF"/>
                </a:solidFill>
                <a:latin typeface="Helvetica Neue Light"/>
                <a:cs typeface="Helvetica Neue Light"/>
              </a:rPr>
              <a:t>PROTECT BUSINESS</a:t>
            </a:r>
          </a:p>
        </p:txBody>
      </p:sp>
      <p:grpSp>
        <p:nvGrpSpPr>
          <p:cNvPr id="34" name="Group 9"/>
          <p:cNvGrpSpPr>
            <a:grpSpLocks/>
          </p:cNvGrpSpPr>
          <p:nvPr userDrawn="1"/>
        </p:nvGrpSpPr>
        <p:grpSpPr bwMode="auto">
          <a:xfrm>
            <a:off x="4583080" y="1511078"/>
            <a:ext cx="363757" cy="363167"/>
            <a:chOff x="6596063" y="1782763"/>
            <a:chExt cx="1165225" cy="1163637"/>
          </a:xfrm>
        </p:grpSpPr>
        <p:sp>
          <p:nvSpPr>
            <p:cNvPr id="35" name="Freeform 88"/>
            <p:cNvSpPr>
              <a:spLocks noChangeArrowheads="1"/>
            </p:cNvSpPr>
            <p:nvPr/>
          </p:nvSpPr>
          <p:spPr bwMode="auto">
            <a:xfrm>
              <a:off x="7048500" y="2093913"/>
              <a:ext cx="412750" cy="401637"/>
            </a:xfrm>
            <a:custGeom>
              <a:avLst/>
              <a:gdLst>
                <a:gd name="T0" fmla="*/ 1144 w 1145"/>
                <a:gd name="T1" fmla="*/ 557 h 1116"/>
                <a:gd name="T2" fmla="*/ 1144 w 1145"/>
                <a:gd name="T3" fmla="*/ 557 h 1116"/>
                <a:gd name="T4" fmla="*/ 586 w 1145"/>
                <a:gd name="T5" fmla="*/ 1115 h 1116"/>
                <a:gd name="T6" fmla="*/ 0 w 1145"/>
                <a:gd name="T7" fmla="*/ 557 h 1116"/>
                <a:gd name="T8" fmla="*/ 586 w 1145"/>
                <a:gd name="T9" fmla="*/ 0 h 1116"/>
                <a:gd name="T10" fmla="*/ 1144 w 1145"/>
                <a:gd name="T11" fmla="*/ 557 h 1116"/>
              </a:gdLst>
              <a:ahLst/>
              <a:cxnLst>
                <a:cxn ang="0">
                  <a:pos x="T0" y="T1"/>
                </a:cxn>
                <a:cxn ang="0">
                  <a:pos x="T2" y="T3"/>
                </a:cxn>
                <a:cxn ang="0">
                  <a:pos x="T4" y="T5"/>
                </a:cxn>
                <a:cxn ang="0">
                  <a:pos x="T6" y="T7"/>
                </a:cxn>
                <a:cxn ang="0">
                  <a:pos x="T8" y="T9"/>
                </a:cxn>
                <a:cxn ang="0">
                  <a:pos x="T10" y="T11"/>
                </a:cxn>
              </a:cxnLst>
              <a:rect l="0" t="0" r="r" b="b"/>
              <a:pathLst>
                <a:path w="1145" h="1116">
                  <a:moveTo>
                    <a:pt x="1144" y="557"/>
                  </a:moveTo>
                  <a:lnTo>
                    <a:pt x="1144" y="557"/>
                  </a:lnTo>
                  <a:cubicBezTo>
                    <a:pt x="1144" y="864"/>
                    <a:pt x="892" y="1115"/>
                    <a:pt x="586" y="1115"/>
                  </a:cubicBezTo>
                  <a:cubicBezTo>
                    <a:pt x="279" y="1115"/>
                    <a:pt x="0" y="864"/>
                    <a:pt x="0" y="557"/>
                  </a:cubicBezTo>
                  <a:cubicBezTo>
                    <a:pt x="0" y="250"/>
                    <a:pt x="279" y="0"/>
                    <a:pt x="586" y="0"/>
                  </a:cubicBezTo>
                  <a:cubicBezTo>
                    <a:pt x="892" y="0"/>
                    <a:pt x="1144" y="250"/>
                    <a:pt x="1144" y="557"/>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a:ea typeface="SimSun" charset="0"/>
              </a:endParaRPr>
            </a:p>
          </p:txBody>
        </p:sp>
        <p:sp>
          <p:nvSpPr>
            <p:cNvPr id="36" name="Freeform 89"/>
            <p:cNvSpPr>
              <a:spLocks noChangeArrowheads="1"/>
            </p:cNvSpPr>
            <p:nvPr/>
          </p:nvSpPr>
          <p:spPr bwMode="auto">
            <a:xfrm>
              <a:off x="6596063" y="1962150"/>
              <a:ext cx="150812" cy="150813"/>
            </a:xfrm>
            <a:custGeom>
              <a:avLst/>
              <a:gdLst>
                <a:gd name="T0" fmla="*/ 419 w 420"/>
                <a:gd name="T1" fmla="*/ 223 h 419"/>
                <a:gd name="T2" fmla="*/ 419 w 420"/>
                <a:gd name="T3" fmla="*/ 223 h 419"/>
                <a:gd name="T4" fmla="*/ 223 w 420"/>
                <a:gd name="T5" fmla="*/ 418 h 419"/>
                <a:gd name="T6" fmla="*/ 0 w 420"/>
                <a:gd name="T7" fmla="*/ 223 h 419"/>
                <a:gd name="T8" fmla="*/ 223 w 420"/>
                <a:gd name="T9" fmla="*/ 0 h 419"/>
                <a:gd name="T10" fmla="*/ 419 w 420"/>
                <a:gd name="T11" fmla="*/ 223 h 419"/>
              </a:gdLst>
              <a:ahLst/>
              <a:cxnLst>
                <a:cxn ang="0">
                  <a:pos x="T0" y="T1"/>
                </a:cxn>
                <a:cxn ang="0">
                  <a:pos x="T2" y="T3"/>
                </a:cxn>
                <a:cxn ang="0">
                  <a:pos x="T4" y="T5"/>
                </a:cxn>
                <a:cxn ang="0">
                  <a:pos x="T6" y="T7"/>
                </a:cxn>
                <a:cxn ang="0">
                  <a:pos x="T8" y="T9"/>
                </a:cxn>
                <a:cxn ang="0">
                  <a:pos x="T10" y="T11"/>
                </a:cxn>
              </a:cxnLst>
              <a:rect l="0" t="0" r="r" b="b"/>
              <a:pathLst>
                <a:path w="420" h="419">
                  <a:moveTo>
                    <a:pt x="419" y="223"/>
                  </a:moveTo>
                  <a:lnTo>
                    <a:pt x="419" y="223"/>
                  </a:lnTo>
                  <a:cubicBezTo>
                    <a:pt x="419" y="335"/>
                    <a:pt x="335" y="418"/>
                    <a:pt x="223" y="418"/>
                  </a:cubicBezTo>
                  <a:cubicBezTo>
                    <a:pt x="112" y="418"/>
                    <a:pt x="0" y="335"/>
                    <a:pt x="0" y="223"/>
                  </a:cubicBezTo>
                  <a:cubicBezTo>
                    <a:pt x="0" y="83"/>
                    <a:pt x="112" y="0"/>
                    <a:pt x="223" y="0"/>
                  </a:cubicBezTo>
                  <a:cubicBezTo>
                    <a:pt x="335" y="0"/>
                    <a:pt x="419" y="83"/>
                    <a:pt x="419" y="22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a:ea typeface="SimSun" charset="0"/>
              </a:endParaRPr>
            </a:p>
          </p:txBody>
        </p:sp>
        <p:sp>
          <p:nvSpPr>
            <p:cNvPr id="37" name="Freeform 90"/>
            <p:cNvSpPr>
              <a:spLocks noChangeArrowheads="1"/>
            </p:cNvSpPr>
            <p:nvPr/>
          </p:nvSpPr>
          <p:spPr bwMode="auto">
            <a:xfrm>
              <a:off x="7610475" y="1782763"/>
              <a:ext cx="150813" cy="150812"/>
            </a:xfrm>
            <a:custGeom>
              <a:avLst/>
              <a:gdLst>
                <a:gd name="T0" fmla="*/ 418 w 419"/>
                <a:gd name="T1" fmla="*/ 223 h 419"/>
                <a:gd name="T2" fmla="*/ 418 w 419"/>
                <a:gd name="T3" fmla="*/ 223 h 419"/>
                <a:gd name="T4" fmla="*/ 223 w 419"/>
                <a:gd name="T5" fmla="*/ 418 h 419"/>
                <a:gd name="T6" fmla="*/ 0 w 419"/>
                <a:gd name="T7" fmla="*/ 223 h 419"/>
                <a:gd name="T8" fmla="*/ 223 w 419"/>
                <a:gd name="T9" fmla="*/ 0 h 419"/>
                <a:gd name="T10" fmla="*/ 418 w 419"/>
                <a:gd name="T11" fmla="*/ 223 h 419"/>
              </a:gdLst>
              <a:ahLst/>
              <a:cxnLst>
                <a:cxn ang="0">
                  <a:pos x="T0" y="T1"/>
                </a:cxn>
                <a:cxn ang="0">
                  <a:pos x="T2" y="T3"/>
                </a:cxn>
                <a:cxn ang="0">
                  <a:pos x="T4" y="T5"/>
                </a:cxn>
                <a:cxn ang="0">
                  <a:pos x="T6" y="T7"/>
                </a:cxn>
                <a:cxn ang="0">
                  <a:pos x="T8" y="T9"/>
                </a:cxn>
                <a:cxn ang="0">
                  <a:pos x="T10" y="T11"/>
                </a:cxn>
              </a:cxnLst>
              <a:rect l="0" t="0" r="r" b="b"/>
              <a:pathLst>
                <a:path w="419" h="419">
                  <a:moveTo>
                    <a:pt x="418" y="223"/>
                  </a:moveTo>
                  <a:lnTo>
                    <a:pt x="418" y="223"/>
                  </a:lnTo>
                  <a:cubicBezTo>
                    <a:pt x="418" y="335"/>
                    <a:pt x="334" y="418"/>
                    <a:pt x="223" y="418"/>
                  </a:cubicBezTo>
                  <a:cubicBezTo>
                    <a:pt x="84" y="418"/>
                    <a:pt x="0" y="335"/>
                    <a:pt x="0" y="223"/>
                  </a:cubicBezTo>
                  <a:cubicBezTo>
                    <a:pt x="0" y="111"/>
                    <a:pt x="84" y="0"/>
                    <a:pt x="223" y="0"/>
                  </a:cubicBezTo>
                  <a:cubicBezTo>
                    <a:pt x="334" y="0"/>
                    <a:pt x="418" y="111"/>
                    <a:pt x="418" y="22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a:ea typeface="SimSun" charset="0"/>
              </a:endParaRPr>
            </a:p>
          </p:txBody>
        </p:sp>
        <p:sp>
          <p:nvSpPr>
            <p:cNvPr id="38" name="Freeform 91"/>
            <p:cNvSpPr>
              <a:spLocks noChangeArrowheads="1"/>
            </p:cNvSpPr>
            <p:nvPr/>
          </p:nvSpPr>
          <p:spPr bwMode="auto">
            <a:xfrm>
              <a:off x="6596063" y="2795588"/>
              <a:ext cx="150812" cy="150812"/>
            </a:xfrm>
            <a:custGeom>
              <a:avLst/>
              <a:gdLst>
                <a:gd name="T0" fmla="*/ 419 w 420"/>
                <a:gd name="T1" fmla="*/ 223 h 420"/>
                <a:gd name="T2" fmla="*/ 419 w 420"/>
                <a:gd name="T3" fmla="*/ 223 h 420"/>
                <a:gd name="T4" fmla="*/ 223 w 420"/>
                <a:gd name="T5" fmla="*/ 419 h 420"/>
                <a:gd name="T6" fmla="*/ 0 w 420"/>
                <a:gd name="T7" fmla="*/ 223 h 420"/>
                <a:gd name="T8" fmla="*/ 223 w 420"/>
                <a:gd name="T9" fmla="*/ 0 h 420"/>
                <a:gd name="T10" fmla="*/ 419 w 420"/>
                <a:gd name="T11" fmla="*/ 223 h 420"/>
              </a:gdLst>
              <a:ahLst/>
              <a:cxnLst>
                <a:cxn ang="0">
                  <a:pos x="T0" y="T1"/>
                </a:cxn>
                <a:cxn ang="0">
                  <a:pos x="T2" y="T3"/>
                </a:cxn>
                <a:cxn ang="0">
                  <a:pos x="T4" y="T5"/>
                </a:cxn>
                <a:cxn ang="0">
                  <a:pos x="T6" y="T7"/>
                </a:cxn>
                <a:cxn ang="0">
                  <a:pos x="T8" y="T9"/>
                </a:cxn>
                <a:cxn ang="0">
                  <a:pos x="T10" y="T11"/>
                </a:cxn>
              </a:cxnLst>
              <a:rect l="0" t="0" r="r" b="b"/>
              <a:pathLst>
                <a:path w="420" h="420">
                  <a:moveTo>
                    <a:pt x="419" y="223"/>
                  </a:moveTo>
                  <a:lnTo>
                    <a:pt x="419" y="223"/>
                  </a:lnTo>
                  <a:cubicBezTo>
                    <a:pt x="419" y="335"/>
                    <a:pt x="335" y="419"/>
                    <a:pt x="223" y="419"/>
                  </a:cubicBezTo>
                  <a:cubicBezTo>
                    <a:pt x="112" y="419"/>
                    <a:pt x="0" y="335"/>
                    <a:pt x="0" y="223"/>
                  </a:cubicBezTo>
                  <a:cubicBezTo>
                    <a:pt x="0" y="112"/>
                    <a:pt x="112" y="0"/>
                    <a:pt x="223" y="0"/>
                  </a:cubicBezTo>
                  <a:cubicBezTo>
                    <a:pt x="335" y="0"/>
                    <a:pt x="419" y="112"/>
                    <a:pt x="419" y="22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a:ea typeface="SimSun" charset="0"/>
              </a:endParaRPr>
            </a:p>
          </p:txBody>
        </p:sp>
        <p:sp>
          <p:nvSpPr>
            <p:cNvPr id="39" name="Freeform 92"/>
            <p:cNvSpPr>
              <a:spLocks noChangeArrowheads="1"/>
            </p:cNvSpPr>
            <p:nvPr/>
          </p:nvSpPr>
          <p:spPr bwMode="auto">
            <a:xfrm>
              <a:off x="7178675" y="2795588"/>
              <a:ext cx="150813" cy="150812"/>
            </a:xfrm>
            <a:custGeom>
              <a:avLst/>
              <a:gdLst>
                <a:gd name="T0" fmla="*/ 418 w 419"/>
                <a:gd name="T1" fmla="*/ 223 h 420"/>
                <a:gd name="T2" fmla="*/ 418 w 419"/>
                <a:gd name="T3" fmla="*/ 223 h 420"/>
                <a:gd name="T4" fmla="*/ 223 w 419"/>
                <a:gd name="T5" fmla="*/ 419 h 420"/>
                <a:gd name="T6" fmla="*/ 0 w 419"/>
                <a:gd name="T7" fmla="*/ 223 h 420"/>
                <a:gd name="T8" fmla="*/ 223 w 419"/>
                <a:gd name="T9" fmla="*/ 0 h 420"/>
                <a:gd name="T10" fmla="*/ 418 w 419"/>
                <a:gd name="T11" fmla="*/ 223 h 420"/>
              </a:gdLst>
              <a:ahLst/>
              <a:cxnLst>
                <a:cxn ang="0">
                  <a:pos x="T0" y="T1"/>
                </a:cxn>
                <a:cxn ang="0">
                  <a:pos x="T2" y="T3"/>
                </a:cxn>
                <a:cxn ang="0">
                  <a:pos x="T4" y="T5"/>
                </a:cxn>
                <a:cxn ang="0">
                  <a:pos x="T6" y="T7"/>
                </a:cxn>
                <a:cxn ang="0">
                  <a:pos x="T8" y="T9"/>
                </a:cxn>
                <a:cxn ang="0">
                  <a:pos x="T10" y="T11"/>
                </a:cxn>
              </a:cxnLst>
              <a:rect l="0" t="0" r="r" b="b"/>
              <a:pathLst>
                <a:path w="419" h="420">
                  <a:moveTo>
                    <a:pt x="418" y="223"/>
                  </a:moveTo>
                  <a:lnTo>
                    <a:pt x="418" y="223"/>
                  </a:lnTo>
                  <a:cubicBezTo>
                    <a:pt x="418" y="335"/>
                    <a:pt x="335" y="419"/>
                    <a:pt x="223" y="419"/>
                  </a:cubicBezTo>
                  <a:cubicBezTo>
                    <a:pt x="83" y="419"/>
                    <a:pt x="0" y="335"/>
                    <a:pt x="0" y="223"/>
                  </a:cubicBezTo>
                  <a:cubicBezTo>
                    <a:pt x="0" y="112"/>
                    <a:pt x="83" y="0"/>
                    <a:pt x="223" y="0"/>
                  </a:cubicBezTo>
                  <a:cubicBezTo>
                    <a:pt x="335" y="0"/>
                    <a:pt x="418" y="112"/>
                    <a:pt x="418" y="22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a:ea typeface="SimSun" charset="0"/>
              </a:endParaRPr>
            </a:p>
          </p:txBody>
        </p:sp>
        <p:sp>
          <p:nvSpPr>
            <p:cNvPr id="40" name="Line 93"/>
            <p:cNvSpPr>
              <a:spLocks noChangeShapeType="1"/>
            </p:cNvSpPr>
            <p:nvPr/>
          </p:nvSpPr>
          <p:spPr bwMode="auto">
            <a:xfrm flipV="1">
              <a:off x="6726238" y="2432050"/>
              <a:ext cx="381000" cy="385763"/>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41" name="Line 94"/>
            <p:cNvSpPr>
              <a:spLocks noChangeShapeType="1"/>
            </p:cNvSpPr>
            <p:nvPr/>
          </p:nvSpPr>
          <p:spPr bwMode="auto">
            <a:xfrm flipV="1">
              <a:off x="7399338" y="1909763"/>
              <a:ext cx="231775" cy="244475"/>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42" name="Line 95"/>
            <p:cNvSpPr>
              <a:spLocks noChangeShapeType="1"/>
            </p:cNvSpPr>
            <p:nvPr/>
          </p:nvSpPr>
          <p:spPr bwMode="auto">
            <a:xfrm>
              <a:off x="6737350" y="2073275"/>
              <a:ext cx="331788" cy="141288"/>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43" name="Line 96"/>
            <p:cNvSpPr>
              <a:spLocks noChangeShapeType="1"/>
            </p:cNvSpPr>
            <p:nvPr/>
          </p:nvSpPr>
          <p:spPr bwMode="auto">
            <a:xfrm flipH="1" flipV="1">
              <a:off x="7427913" y="2392363"/>
              <a:ext cx="184150" cy="84137"/>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44" name="Line 97"/>
            <p:cNvSpPr>
              <a:spLocks noChangeShapeType="1"/>
            </p:cNvSpPr>
            <p:nvPr/>
          </p:nvSpPr>
          <p:spPr bwMode="auto">
            <a:xfrm flipV="1">
              <a:off x="7259638" y="2492375"/>
              <a:ext cx="1587" cy="304800"/>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45" name="Freeform 98"/>
            <p:cNvSpPr>
              <a:spLocks noChangeArrowheads="1"/>
            </p:cNvSpPr>
            <p:nvPr/>
          </p:nvSpPr>
          <p:spPr bwMode="auto">
            <a:xfrm>
              <a:off x="7610475" y="2414588"/>
              <a:ext cx="150813" cy="150812"/>
            </a:xfrm>
            <a:custGeom>
              <a:avLst/>
              <a:gdLst>
                <a:gd name="T0" fmla="*/ 418 w 419"/>
                <a:gd name="T1" fmla="*/ 223 h 420"/>
                <a:gd name="T2" fmla="*/ 418 w 419"/>
                <a:gd name="T3" fmla="*/ 223 h 420"/>
                <a:gd name="T4" fmla="*/ 223 w 419"/>
                <a:gd name="T5" fmla="*/ 419 h 420"/>
                <a:gd name="T6" fmla="*/ 0 w 419"/>
                <a:gd name="T7" fmla="*/ 223 h 420"/>
                <a:gd name="T8" fmla="*/ 223 w 419"/>
                <a:gd name="T9" fmla="*/ 0 h 420"/>
                <a:gd name="T10" fmla="*/ 418 w 419"/>
                <a:gd name="T11" fmla="*/ 223 h 420"/>
              </a:gdLst>
              <a:ahLst/>
              <a:cxnLst>
                <a:cxn ang="0">
                  <a:pos x="T0" y="T1"/>
                </a:cxn>
                <a:cxn ang="0">
                  <a:pos x="T2" y="T3"/>
                </a:cxn>
                <a:cxn ang="0">
                  <a:pos x="T4" y="T5"/>
                </a:cxn>
                <a:cxn ang="0">
                  <a:pos x="T6" y="T7"/>
                </a:cxn>
                <a:cxn ang="0">
                  <a:pos x="T8" y="T9"/>
                </a:cxn>
                <a:cxn ang="0">
                  <a:pos x="T10" y="T11"/>
                </a:cxn>
              </a:cxnLst>
              <a:rect l="0" t="0" r="r" b="b"/>
              <a:pathLst>
                <a:path w="419" h="420">
                  <a:moveTo>
                    <a:pt x="418" y="223"/>
                  </a:moveTo>
                  <a:lnTo>
                    <a:pt x="418" y="223"/>
                  </a:lnTo>
                  <a:cubicBezTo>
                    <a:pt x="418" y="335"/>
                    <a:pt x="334" y="419"/>
                    <a:pt x="223" y="419"/>
                  </a:cubicBezTo>
                  <a:cubicBezTo>
                    <a:pt x="84" y="419"/>
                    <a:pt x="0" y="335"/>
                    <a:pt x="0" y="223"/>
                  </a:cubicBezTo>
                  <a:cubicBezTo>
                    <a:pt x="0" y="112"/>
                    <a:pt x="84" y="0"/>
                    <a:pt x="223" y="0"/>
                  </a:cubicBezTo>
                  <a:cubicBezTo>
                    <a:pt x="334" y="0"/>
                    <a:pt x="418" y="112"/>
                    <a:pt x="418" y="22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a:ea typeface="SimSun" charset="0"/>
              </a:endParaRPr>
            </a:p>
          </p:txBody>
        </p:sp>
      </p:grpSp>
      <p:grpSp>
        <p:nvGrpSpPr>
          <p:cNvPr id="46" name="Group 8"/>
          <p:cNvGrpSpPr>
            <a:grpSpLocks/>
          </p:cNvGrpSpPr>
          <p:nvPr userDrawn="1"/>
        </p:nvGrpSpPr>
        <p:grpSpPr bwMode="auto">
          <a:xfrm>
            <a:off x="1022249" y="1452698"/>
            <a:ext cx="418489" cy="479927"/>
            <a:chOff x="6637338" y="206375"/>
            <a:chExt cx="1014412" cy="1163638"/>
          </a:xfrm>
        </p:grpSpPr>
        <p:sp>
          <p:nvSpPr>
            <p:cNvPr id="47" name="Freeform 99"/>
            <p:cNvSpPr>
              <a:spLocks noChangeArrowheads="1"/>
            </p:cNvSpPr>
            <p:nvPr/>
          </p:nvSpPr>
          <p:spPr bwMode="auto">
            <a:xfrm>
              <a:off x="6786563" y="357188"/>
              <a:ext cx="712787" cy="712787"/>
            </a:xfrm>
            <a:custGeom>
              <a:avLst/>
              <a:gdLst>
                <a:gd name="T0" fmla="*/ 1981 w 1982"/>
                <a:gd name="T1" fmla="*/ 1004 h 1981"/>
                <a:gd name="T2" fmla="*/ 1981 w 1982"/>
                <a:gd name="T3" fmla="*/ 1004 h 1981"/>
                <a:gd name="T4" fmla="*/ 977 w 1982"/>
                <a:gd name="T5" fmla="*/ 1980 h 1981"/>
                <a:gd name="T6" fmla="*/ 0 w 1982"/>
                <a:gd name="T7" fmla="*/ 1004 h 1981"/>
                <a:gd name="T8" fmla="*/ 977 w 1982"/>
                <a:gd name="T9" fmla="*/ 0 h 1981"/>
                <a:gd name="T10" fmla="*/ 1981 w 1982"/>
                <a:gd name="T11" fmla="*/ 1004 h 1981"/>
              </a:gdLst>
              <a:ahLst/>
              <a:cxnLst>
                <a:cxn ang="0">
                  <a:pos x="T0" y="T1"/>
                </a:cxn>
                <a:cxn ang="0">
                  <a:pos x="T2" y="T3"/>
                </a:cxn>
                <a:cxn ang="0">
                  <a:pos x="T4" y="T5"/>
                </a:cxn>
                <a:cxn ang="0">
                  <a:pos x="T6" y="T7"/>
                </a:cxn>
                <a:cxn ang="0">
                  <a:pos x="T8" y="T9"/>
                </a:cxn>
                <a:cxn ang="0">
                  <a:pos x="T10" y="T11"/>
                </a:cxn>
              </a:cxnLst>
              <a:rect l="0" t="0" r="r" b="b"/>
              <a:pathLst>
                <a:path w="1982" h="1981">
                  <a:moveTo>
                    <a:pt x="1981" y="1004"/>
                  </a:moveTo>
                  <a:lnTo>
                    <a:pt x="1981" y="1004"/>
                  </a:lnTo>
                  <a:cubicBezTo>
                    <a:pt x="1981" y="1533"/>
                    <a:pt x="1534" y="1980"/>
                    <a:pt x="977" y="1980"/>
                  </a:cubicBezTo>
                  <a:cubicBezTo>
                    <a:pt x="447" y="1980"/>
                    <a:pt x="0" y="1533"/>
                    <a:pt x="0" y="1004"/>
                  </a:cubicBezTo>
                  <a:cubicBezTo>
                    <a:pt x="0" y="446"/>
                    <a:pt x="447" y="0"/>
                    <a:pt x="977" y="0"/>
                  </a:cubicBezTo>
                  <a:cubicBezTo>
                    <a:pt x="1534" y="0"/>
                    <a:pt x="1981" y="446"/>
                    <a:pt x="1981" y="1004"/>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a:ea typeface="SimSun" charset="0"/>
              </a:endParaRPr>
            </a:p>
          </p:txBody>
        </p:sp>
        <p:sp>
          <p:nvSpPr>
            <p:cNvPr id="48" name="Freeform 100"/>
            <p:cNvSpPr>
              <a:spLocks noChangeArrowheads="1"/>
            </p:cNvSpPr>
            <p:nvPr/>
          </p:nvSpPr>
          <p:spPr bwMode="auto">
            <a:xfrm>
              <a:off x="6988175" y="1039813"/>
              <a:ext cx="301625" cy="130175"/>
            </a:xfrm>
            <a:custGeom>
              <a:avLst/>
              <a:gdLst>
                <a:gd name="T0" fmla="*/ 0 w 837"/>
                <a:gd name="T1" fmla="*/ 0 h 363"/>
                <a:gd name="T2" fmla="*/ 0 w 837"/>
                <a:gd name="T3" fmla="*/ 362 h 363"/>
                <a:gd name="T4" fmla="*/ 836 w 837"/>
                <a:gd name="T5" fmla="*/ 362 h 363"/>
                <a:gd name="T6" fmla="*/ 836 w 837"/>
                <a:gd name="T7" fmla="*/ 0 h 363"/>
              </a:gdLst>
              <a:ahLst/>
              <a:cxnLst>
                <a:cxn ang="0">
                  <a:pos x="T0" y="T1"/>
                </a:cxn>
                <a:cxn ang="0">
                  <a:pos x="T2" y="T3"/>
                </a:cxn>
                <a:cxn ang="0">
                  <a:pos x="T4" y="T5"/>
                </a:cxn>
                <a:cxn ang="0">
                  <a:pos x="T6" y="T7"/>
                </a:cxn>
              </a:cxnLst>
              <a:rect l="0" t="0" r="r" b="b"/>
              <a:pathLst>
                <a:path w="837" h="363">
                  <a:moveTo>
                    <a:pt x="0" y="0"/>
                  </a:moveTo>
                  <a:lnTo>
                    <a:pt x="0" y="362"/>
                  </a:lnTo>
                  <a:lnTo>
                    <a:pt x="836" y="362"/>
                  </a:lnTo>
                  <a:lnTo>
                    <a:pt x="836" y="0"/>
                  </a:ln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49" name="Freeform 101"/>
            <p:cNvSpPr>
              <a:spLocks noChangeArrowheads="1"/>
            </p:cNvSpPr>
            <p:nvPr/>
          </p:nvSpPr>
          <p:spPr bwMode="auto">
            <a:xfrm>
              <a:off x="7037388" y="1169988"/>
              <a:ext cx="201612" cy="100012"/>
            </a:xfrm>
            <a:custGeom>
              <a:avLst/>
              <a:gdLst>
                <a:gd name="T0" fmla="*/ 558 w 559"/>
                <a:gd name="T1" fmla="*/ 0 h 279"/>
                <a:gd name="T2" fmla="*/ 0 w 559"/>
                <a:gd name="T3" fmla="*/ 0 h 279"/>
                <a:gd name="T4" fmla="*/ 0 w 559"/>
                <a:gd name="T5" fmla="*/ 278 h 279"/>
                <a:gd name="T6" fmla="*/ 558 w 559"/>
                <a:gd name="T7" fmla="*/ 278 h 279"/>
                <a:gd name="T8" fmla="*/ 558 w 559"/>
                <a:gd name="T9" fmla="*/ 0 h 279"/>
              </a:gdLst>
              <a:ahLst/>
              <a:cxnLst>
                <a:cxn ang="0">
                  <a:pos x="T0" y="T1"/>
                </a:cxn>
                <a:cxn ang="0">
                  <a:pos x="T2" y="T3"/>
                </a:cxn>
                <a:cxn ang="0">
                  <a:pos x="T4" y="T5"/>
                </a:cxn>
                <a:cxn ang="0">
                  <a:pos x="T6" y="T7"/>
                </a:cxn>
                <a:cxn ang="0">
                  <a:pos x="T8" y="T9"/>
                </a:cxn>
              </a:cxnLst>
              <a:rect l="0" t="0" r="r" b="b"/>
              <a:pathLst>
                <a:path w="559" h="279">
                  <a:moveTo>
                    <a:pt x="558" y="0"/>
                  </a:moveTo>
                  <a:lnTo>
                    <a:pt x="0" y="0"/>
                  </a:lnTo>
                  <a:lnTo>
                    <a:pt x="0" y="278"/>
                  </a:lnTo>
                  <a:lnTo>
                    <a:pt x="558" y="278"/>
                  </a:lnTo>
                  <a:lnTo>
                    <a:pt x="558" y="0"/>
                  </a:lnTo>
                </a:path>
              </a:pathLst>
            </a:custGeom>
            <a:noFill/>
            <a:ln w="12700" cap="flat" cmpd="sng">
              <a:solidFill>
                <a:schemeClr val="bg1"/>
              </a:solidFill>
              <a:bevel/>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a:ea typeface="SimSun" charset="0"/>
              </a:endParaRPr>
            </a:p>
          </p:txBody>
        </p:sp>
        <p:sp>
          <p:nvSpPr>
            <p:cNvPr id="50" name="Line 102"/>
            <p:cNvSpPr>
              <a:spLocks noChangeShapeType="1"/>
            </p:cNvSpPr>
            <p:nvPr/>
          </p:nvSpPr>
          <p:spPr bwMode="auto">
            <a:xfrm>
              <a:off x="7138988" y="1270000"/>
              <a:ext cx="1587" cy="100013"/>
            </a:xfrm>
            <a:prstGeom prst="line">
              <a:avLst/>
            </a:prstGeom>
            <a:noFill/>
            <a:ln w="12700" cap="flat" cmpd="sng">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51" name="Line 103"/>
            <p:cNvSpPr>
              <a:spLocks noChangeShapeType="1"/>
            </p:cNvSpPr>
            <p:nvPr/>
          </p:nvSpPr>
          <p:spPr bwMode="auto">
            <a:xfrm>
              <a:off x="7138988" y="206375"/>
              <a:ext cx="1587" cy="50800"/>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52" name="Line 104"/>
            <p:cNvSpPr>
              <a:spLocks noChangeShapeType="1"/>
            </p:cNvSpPr>
            <p:nvPr/>
          </p:nvSpPr>
          <p:spPr bwMode="auto">
            <a:xfrm flipH="1">
              <a:off x="7459663" y="357188"/>
              <a:ext cx="42862" cy="39687"/>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53" name="Line 105"/>
            <p:cNvSpPr>
              <a:spLocks noChangeShapeType="1"/>
            </p:cNvSpPr>
            <p:nvPr/>
          </p:nvSpPr>
          <p:spPr bwMode="auto">
            <a:xfrm flipH="1">
              <a:off x="7597775" y="717550"/>
              <a:ext cx="53975" cy="1588"/>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54" name="Line 106"/>
            <p:cNvSpPr>
              <a:spLocks noChangeShapeType="1"/>
            </p:cNvSpPr>
            <p:nvPr/>
          </p:nvSpPr>
          <p:spPr bwMode="auto">
            <a:xfrm flipH="1" flipV="1">
              <a:off x="7459663" y="1038225"/>
              <a:ext cx="42862" cy="33338"/>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55" name="Line 107"/>
            <p:cNvSpPr>
              <a:spLocks noChangeShapeType="1"/>
            </p:cNvSpPr>
            <p:nvPr/>
          </p:nvSpPr>
          <p:spPr bwMode="auto">
            <a:xfrm>
              <a:off x="6786563" y="357188"/>
              <a:ext cx="30162" cy="39687"/>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56" name="Line 108"/>
            <p:cNvSpPr>
              <a:spLocks noChangeShapeType="1"/>
            </p:cNvSpPr>
            <p:nvPr/>
          </p:nvSpPr>
          <p:spPr bwMode="auto">
            <a:xfrm>
              <a:off x="6637338" y="717550"/>
              <a:ext cx="50800" cy="1588"/>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57" name="Line 109"/>
            <p:cNvSpPr>
              <a:spLocks noChangeShapeType="1"/>
            </p:cNvSpPr>
            <p:nvPr/>
          </p:nvSpPr>
          <p:spPr bwMode="auto">
            <a:xfrm flipV="1">
              <a:off x="6786563" y="1038225"/>
              <a:ext cx="30162" cy="33338"/>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58" name="Freeform 110"/>
            <p:cNvSpPr>
              <a:spLocks noChangeArrowheads="1"/>
            </p:cNvSpPr>
            <p:nvPr/>
          </p:nvSpPr>
          <p:spPr bwMode="auto">
            <a:xfrm>
              <a:off x="6937375" y="717550"/>
              <a:ext cx="411163" cy="322263"/>
            </a:xfrm>
            <a:custGeom>
              <a:avLst/>
              <a:gdLst>
                <a:gd name="T0" fmla="*/ 641 w 1144"/>
                <a:gd name="T1" fmla="*/ 893 h 894"/>
                <a:gd name="T2" fmla="*/ 641 w 1144"/>
                <a:gd name="T3" fmla="*/ 893 h 894"/>
                <a:gd name="T4" fmla="*/ 808 w 1144"/>
                <a:gd name="T5" fmla="*/ 139 h 894"/>
                <a:gd name="T6" fmla="*/ 975 w 1144"/>
                <a:gd name="T7" fmla="*/ 0 h 894"/>
                <a:gd name="T8" fmla="*/ 1143 w 1144"/>
                <a:gd name="T9" fmla="*/ 139 h 894"/>
                <a:gd name="T10" fmla="*/ 975 w 1144"/>
                <a:gd name="T11" fmla="*/ 279 h 894"/>
                <a:gd name="T12" fmla="*/ 558 w 1144"/>
                <a:gd name="T13" fmla="*/ 279 h 894"/>
                <a:gd name="T14" fmla="*/ 139 w 1144"/>
                <a:gd name="T15" fmla="*/ 279 h 894"/>
                <a:gd name="T16" fmla="*/ 0 w 1144"/>
                <a:gd name="T17" fmla="*/ 139 h 894"/>
                <a:gd name="T18" fmla="*/ 139 w 1144"/>
                <a:gd name="T19" fmla="*/ 0 h 894"/>
                <a:gd name="T20" fmla="*/ 306 w 1144"/>
                <a:gd name="T21" fmla="*/ 139 h 894"/>
                <a:gd name="T22" fmla="*/ 502 w 1144"/>
                <a:gd name="T23" fmla="*/ 893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4" h="894">
                  <a:moveTo>
                    <a:pt x="641" y="893"/>
                  </a:moveTo>
                  <a:lnTo>
                    <a:pt x="641" y="893"/>
                  </a:lnTo>
                  <a:cubicBezTo>
                    <a:pt x="808" y="139"/>
                    <a:pt x="808" y="139"/>
                    <a:pt x="808" y="139"/>
                  </a:cubicBezTo>
                  <a:cubicBezTo>
                    <a:pt x="836" y="56"/>
                    <a:pt x="920" y="0"/>
                    <a:pt x="975" y="0"/>
                  </a:cubicBezTo>
                  <a:cubicBezTo>
                    <a:pt x="1059" y="0"/>
                    <a:pt x="1143" y="56"/>
                    <a:pt x="1143" y="139"/>
                  </a:cubicBezTo>
                  <a:cubicBezTo>
                    <a:pt x="1143" y="223"/>
                    <a:pt x="1059" y="279"/>
                    <a:pt x="975" y="279"/>
                  </a:cubicBezTo>
                  <a:cubicBezTo>
                    <a:pt x="558" y="279"/>
                    <a:pt x="558" y="279"/>
                    <a:pt x="558" y="279"/>
                  </a:cubicBezTo>
                  <a:cubicBezTo>
                    <a:pt x="139" y="279"/>
                    <a:pt x="139" y="279"/>
                    <a:pt x="139" y="279"/>
                  </a:cubicBezTo>
                  <a:cubicBezTo>
                    <a:pt x="55" y="279"/>
                    <a:pt x="0" y="223"/>
                    <a:pt x="0" y="139"/>
                  </a:cubicBezTo>
                  <a:cubicBezTo>
                    <a:pt x="0" y="56"/>
                    <a:pt x="55" y="0"/>
                    <a:pt x="139" y="0"/>
                  </a:cubicBezTo>
                  <a:cubicBezTo>
                    <a:pt x="223" y="0"/>
                    <a:pt x="306" y="56"/>
                    <a:pt x="306" y="139"/>
                  </a:cubicBezTo>
                  <a:cubicBezTo>
                    <a:pt x="502" y="893"/>
                    <a:pt x="502" y="893"/>
                    <a:pt x="502" y="89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grpSp>
      <p:grpSp>
        <p:nvGrpSpPr>
          <p:cNvPr id="59" name="Group 12"/>
          <p:cNvGrpSpPr>
            <a:grpSpLocks/>
          </p:cNvGrpSpPr>
          <p:nvPr userDrawn="1"/>
        </p:nvGrpSpPr>
        <p:grpSpPr bwMode="auto">
          <a:xfrm>
            <a:off x="8966485" y="1554947"/>
            <a:ext cx="271468" cy="328181"/>
            <a:chOff x="6726238" y="3849688"/>
            <a:chExt cx="963612" cy="1165225"/>
          </a:xfrm>
        </p:grpSpPr>
        <p:sp>
          <p:nvSpPr>
            <p:cNvPr id="60" name="Freeform 111"/>
            <p:cNvSpPr>
              <a:spLocks noChangeArrowheads="1"/>
            </p:cNvSpPr>
            <p:nvPr/>
          </p:nvSpPr>
          <p:spPr bwMode="auto">
            <a:xfrm>
              <a:off x="6978650" y="4181475"/>
              <a:ext cx="501650" cy="352425"/>
            </a:xfrm>
            <a:custGeom>
              <a:avLst/>
              <a:gdLst>
                <a:gd name="T0" fmla="*/ 1393 w 1394"/>
                <a:gd name="T1" fmla="*/ 0 h 978"/>
                <a:gd name="T2" fmla="*/ 362 w 1394"/>
                <a:gd name="T3" fmla="*/ 977 h 978"/>
                <a:gd name="T4" fmla="*/ 0 w 1394"/>
                <a:gd name="T5" fmla="*/ 613 h 978"/>
              </a:gdLst>
              <a:ahLst/>
              <a:cxnLst>
                <a:cxn ang="0">
                  <a:pos x="T0" y="T1"/>
                </a:cxn>
                <a:cxn ang="0">
                  <a:pos x="T2" y="T3"/>
                </a:cxn>
                <a:cxn ang="0">
                  <a:pos x="T4" y="T5"/>
                </a:cxn>
              </a:cxnLst>
              <a:rect l="0" t="0" r="r" b="b"/>
              <a:pathLst>
                <a:path w="1394" h="978">
                  <a:moveTo>
                    <a:pt x="1393" y="0"/>
                  </a:moveTo>
                  <a:lnTo>
                    <a:pt x="362" y="977"/>
                  </a:lnTo>
                  <a:lnTo>
                    <a:pt x="0" y="613"/>
                  </a:ln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a:ea typeface="SimSun" charset="0"/>
              </a:endParaRPr>
            </a:p>
          </p:txBody>
        </p:sp>
        <p:sp>
          <p:nvSpPr>
            <p:cNvPr id="61" name="Freeform 112"/>
            <p:cNvSpPr>
              <a:spLocks noChangeArrowheads="1"/>
            </p:cNvSpPr>
            <p:nvPr/>
          </p:nvSpPr>
          <p:spPr bwMode="auto">
            <a:xfrm>
              <a:off x="6726238" y="3849688"/>
              <a:ext cx="963612" cy="1165225"/>
            </a:xfrm>
            <a:custGeom>
              <a:avLst/>
              <a:gdLst>
                <a:gd name="T0" fmla="*/ 0 w 2678"/>
                <a:gd name="T1" fmla="*/ 0 h 3236"/>
                <a:gd name="T2" fmla="*/ 0 w 2678"/>
                <a:gd name="T3" fmla="*/ 0 h 3236"/>
                <a:gd name="T4" fmla="*/ 2677 w 2678"/>
                <a:gd name="T5" fmla="*/ 0 h 3236"/>
                <a:gd name="T6" fmla="*/ 2677 w 2678"/>
                <a:gd name="T7" fmla="*/ 1004 h 3236"/>
                <a:gd name="T8" fmla="*/ 1338 w 2678"/>
                <a:gd name="T9" fmla="*/ 3235 h 3236"/>
                <a:gd name="T10" fmla="*/ 0 w 2678"/>
                <a:gd name="T11" fmla="*/ 1004 h 3236"/>
                <a:gd name="T12" fmla="*/ 0 w 2678"/>
                <a:gd name="T13" fmla="*/ 0 h 3236"/>
              </a:gdLst>
              <a:ahLst/>
              <a:cxnLst>
                <a:cxn ang="0">
                  <a:pos x="T0" y="T1"/>
                </a:cxn>
                <a:cxn ang="0">
                  <a:pos x="T2" y="T3"/>
                </a:cxn>
                <a:cxn ang="0">
                  <a:pos x="T4" y="T5"/>
                </a:cxn>
                <a:cxn ang="0">
                  <a:pos x="T6" y="T7"/>
                </a:cxn>
                <a:cxn ang="0">
                  <a:pos x="T8" y="T9"/>
                </a:cxn>
                <a:cxn ang="0">
                  <a:pos x="T10" y="T11"/>
                </a:cxn>
                <a:cxn ang="0">
                  <a:pos x="T12" y="T13"/>
                </a:cxn>
              </a:cxnLst>
              <a:rect l="0" t="0" r="r" b="b"/>
              <a:pathLst>
                <a:path w="2678" h="3236">
                  <a:moveTo>
                    <a:pt x="0" y="0"/>
                  </a:moveTo>
                  <a:lnTo>
                    <a:pt x="0" y="0"/>
                  </a:lnTo>
                  <a:cubicBezTo>
                    <a:pt x="2677" y="0"/>
                    <a:pt x="2677" y="0"/>
                    <a:pt x="2677" y="0"/>
                  </a:cubicBezTo>
                  <a:cubicBezTo>
                    <a:pt x="2677" y="1004"/>
                    <a:pt x="2677" y="1004"/>
                    <a:pt x="2677" y="1004"/>
                  </a:cubicBezTo>
                  <a:cubicBezTo>
                    <a:pt x="2677" y="1952"/>
                    <a:pt x="2148" y="2789"/>
                    <a:pt x="1338" y="3235"/>
                  </a:cubicBezTo>
                  <a:cubicBezTo>
                    <a:pt x="502" y="2789"/>
                    <a:pt x="0" y="1952"/>
                    <a:pt x="0" y="1004"/>
                  </a:cubicBezTo>
                  <a:lnTo>
                    <a:pt x="0" y="0"/>
                  </a:ln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a:ea typeface="SimSun" charset="0"/>
              </a:endParaRPr>
            </a:p>
          </p:txBody>
        </p:sp>
      </p:grpSp>
      <p:sp>
        <p:nvSpPr>
          <p:cNvPr id="65" name="Text Placeholder 64"/>
          <p:cNvSpPr>
            <a:spLocks noGrp="1"/>
          </p:cNvSpPr>
          <p:nvPr>
            <p:ph type="body" sz="quarter" idx="22" hasCustomPrompt="1"/>
          </p:nvPr>
        </p:nvSpPr>
        <p:spPr>
          <a:xfrm>
            <a:off x="756337" y="5559665"/>
            <a:ext cx="3218823" cy="375139"/>
          </a:xfrm>
        </p:spPr>
        <p:txBody>
          <a:bodyPr/>
          <a:lstStyle>
            <a:lvl1pPr marL="0" indent="0" algn="ctr">
              <a:lnSpc>
                <a:spcPts val="1200"/>
              </a:lnSpc>
              <a:buNone/>
              <a:defRPr sz="1200" baseline="0"/>
            </a:lvl1pPr>
            <a:lvl2pPr marL="288918" indent="0">
              <a:lnSpc>
                <a:spcPts val="1000"/>
              </a:lnSpc>
              <a:buNone/>
              <a:defRPr sz="1100"/>
            </a:lvl2pPr>
            <a:lvl3pPr>
              <a:defRPr sz="1100"/>
            </a:lvl3pPr>
            <a:lvl4pPr>
              <a:defRPr sz="1100"/>
            </a:lvl4pPr>
            <a:lvl5pPr>
              <a:defRPr sz="1100"/>
            </a:lvl5pPr>
          </a:lstStyle>
          <a:p>
            <a:pPr lvl="0"/>
            <a:r>
              <a:rPr lang="en-US" dirty="0"/>
              <a:t>Brief synopsis of the overall benefit this customer gains from using Cloudera </a:t>
            </a:r>
          </a:p>
        </p:txBody>
      </p:sp>
      <p:sp>
        <p:nvSpPr>
          <p:cNvPr id="66" name="Text Placeholder 64"/>
          <p:cNvSpPr>
            <a:spLocks noGrp="1"/>
          </p:cNvSpPr>
          <p:nvPr>
            <p:ph type="body" sz="quarter" idx="23" hasCustomPrompt="1"/>
          </p:nvPr>
        </p:nvSpPr>
        <p:spPr>
          <a:xfrm>
            <a:off x="4488177" y="5559665"/>
            <a:ext cx="3218823" cy="383931"/>
          </a:xfrm>
        </p:spPr>
        <p:txBody>
          <a:bodyPr/>
          <a:lstStyle>
            <a:lvl1pPr marL="0" indent="0" algn="ctr">
              <a:lnSpc>
                <a:spcPts val="1200"/>
              </a:lnSpc>
              <a:buNone/>
              <a:defRPr sz="1200" baseline="0"/>
            </a:lvl1pPr>
            <a:lvl2pPr marL="288918" indent="0">
              <a:lnSpc>
                <a:spcPts val="1000"/>
              </a:lnSpc>
              <a:buNone/>
              <a:defRPr sz="1100"/>
            </a:lvl2pPr>
            <a:lvl3pPr>
              <a:defRPr sz="1100"/>
            </a:lvl3pPr>
            <a:lvl4pPr>
              <a:defRPr sz="1100"/>
            </a:lvl4pPr>
            <a:lvl5pPr>
              <a:defRPr sz="1100"/>
            </a:lvl5pPr>
          </a:lstStyle>
          <a:p>
            <a:pPr lvl="0"/>
            <a:r>
              <a:rPr lang="en-US" dirty="0"/>
              <a:t>Brief synopsis of the overall benefit this customer gains from using Cloudera </a:t>
            </a:r>
          </a:p>
        </p:txBody>
      </p:sp>
      <p:sp>
        <p:nvSpPr>
          <p:cNvPr id="67" name="Text Placeholder 64"/>
          <p:cNvSpPr>
            <a:spLocks noGrp="1"/>
          </p:cNvSpPr>
          <p:nvPr>
            <p:ph type="body" sz="quarter" idx="24" hasCustomPrompt="1"/>
          </p:nvPr>
        </p:nvSpPr>
        <p:spPr>
          <a:xfrm>
            <a:off x="8225879" y="5559665"/>
            <a:ext cx="3218823" cy="392723"/>
          </a:xfrm>
        </p:spPr>
        <p:txBody>
          <a:bodyPr/>
          <a:lstStyle>
            <a:lvl1pPr marL="0" indent="0" algn="ctr">
              <a:lnSpc>
                <a:spcPts val="1200"/>
              </a:lnSpc>
              <a:buNone/>
              <a:defRPr sz="1200"/>
            </a:lvl1pPr>
            <a:lvl2pPr marL="288918" indent="0">
              <a:lnSpc>
                <a:spcPts val="1100"/>
              </a:lnSpc>
              <a:buNone/>
              <a:defRPr sz="1100"/>
            </a:lvl2pPr>
            <a:lvl3pPr>
              <a:defRPr sz="1100"/>
            </a:lvl3pPr>
            <a:lvl4pPr>
              <a:defRPr sz="1100"/>
            </a:lvl4pPr>
            <a:lvl5pPr>
              <a:defRPr sz="1100"/>
            </a:lvl5pPr>
          </a:lstStyle>
          <a:p>
            <a:pPr lvl="0"/>
            <a:r>
              <a:rPr lang="en-US" dirty="0"/>
              <a:t>Brief synopsis of the overall benefit this customer gains from using Cloudera </a:t>
            </a:r>
          </a:p>
        </p:txBody>
      </p:sp>
      <p:sp>
        <p:nvSpPr>
          <p:cNvPr id="69" name="Picture Placeholder 68"/>
          <p:cNvSpPr>
            <a:spLocks noGrp="1"/>
          </p:cNvSpPr>
          <p:nvPr>
            <p:ph type="pic" sz="quarter" idx="25" hasCustomPrompt="1"/>
          </p:nvPr>
        </p:nvSpPr>
        <p:spPr>
          <a:xfrm>
            <a:off x="4482192" y="4829909"/>
            <a:ext cx="3227616" cy="665284"/>
          </a:xfrm>
        </p:spPr>
        <p:txBody>
          <a:bodyPr anchor="ctr"/>
          <a:lstStyle>
            <a:lvl1pPr algn="ctr">
              <a:defRPr sz="1400"/>
            </a:lvl1pPr>
          </a:lstStyle>
          <a:p>
            <a:r>
              <a:rPr lang="en-US"/>
              <a:t>Customer Logo</a:t>
            </a:r>
          </a:p>
        </p:txBody>
      </p:sp>
      <p:sp>
        <p:nvSpPr>
          <p:cNvPr id="70" name="Picture Placeholder 68"/>
          <p:cNvSpPr>
            <a:spLocks noGrp="1"/>
          </p:cNvSpPr>
          <p:nvPr>
            <p:ph type="pic" sz="quarter" idx="26" hasCustomPrompt="1"/>
          </p:nvPr>
        </p:nvSpPr>
        <p:spPr>
          <a:xfrm>
            <a:off x="756213" y="4829908"/>
            <a:ext cx="3227616" cy="682869"/>
          </a:xfrm>
        </p:spPr>
        <p:txBody>
          <a:bodyPr anchor="ctr"/>
          <a:lstStyle>
            <a:lvl1pPr marL="0" indent="0" algn="ctr">
              <a:buNone/>
              <a:defRPr sz="1400"/>
            </a:lvl1pPr>
          </a:lstStyle>
          <a:p>
            <a:r>
              <a:rPr lang="en-US"/>
              <a:t>Customer Logo</a:t>
            </a:r>
          </a:p>
        </p:txBody>
      </p:sp>
      <p:sp>
        <p:nvSpPr>
          <p:cNvPr id="71" name="Picture Placeholder 68"/>
          <p:cNvSpPr>
            <a:spLocks noGrp="1"/>
          </p:cNvSpPr>
          <p:nvPr>
            <p:ph type="pic" sz="quarter" idx="27" hasCustomPrompt="1"/>
          </p:nvPr>
        </p:nvSpPr>
        <p:spPr>
          <a:xfrm>
            <a:off x="8214033" y="4829908"/>
            <a:ext cx="3227616" cy="682869"/>
          </a:xfrm>
        </p:spPr>
        <p:txBody>
          <a:bodyPr anchor="ctr"/>
          <a:lstStyle>
            <a:lvl1pPr algn="ctr">
              <a:defRPr sz="1400"/>
            </a:lvl1pPr>
          </a:lstStyle>
          <a:p>
            <a:r>
              <a:rPr lang="en-US"/>
              <a:t>Customer Logo</a:t>
            </a:r>
          </a:p>
        </p:txBody>
      </p:sp>
      <p:sp>
        <p:nvSpPr>
          <p:cNvPr id="62" name="Title 1"/>
          <p:cNvSpPr>
            <a:spLocks noGrp="1"/>
          </p:cNvSpPr>
          <p:nvPr>
            <p:ph type="title" hasCustomPrompt="1"/>
          </p:nvPr>
        </p:nvSpPr>
        <p:spPr>
          <a:xfrm>
            <a:off x="365857" y="628493"/>
            <a:ext cx="11316508" cy="606419"/>
          </a:xfrm>
        </p:spPr>
        <p:txBody>
          <a:bodyPr/>
          <a:lstStyle>
            <a:lvl1pPr algn="ctr">
              <a:defRPr sz="3600" baseline="0">
                <a:solidFill>
                  <a:schemeClr val="bg1"/>
                </a:solidFill>
              </a:defRPr>
            </a:lvl1pPr>
          </a:lstStyle>
          <a:p>
            <a:r>
              <a:rPr lang="en-US" dirty="0"/>
              <a:t>Success stories</a:t>
            </a:r>
          </a:p>
        </p:txBody>
      </p:sp>
    </p:spTree>
    <p:extLst>
      <p:ext uri="{BB962C8B-B14F-4D97-AF65-F5344CB8AC3E}">
        <p14:creationId xmlns:p14="http://schemas.microsoft.com/office/powerpoint/2010/main" val="830952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 Title Only Blue">
    <p:spTree>
      <p:nvGrpSpPr>
        <p:cNvPr id="1" name=""/>
        <p:cNvGrpSpPr/>
        <p:nvPr/>
      </p:nvGrpSpPr>
      <p:grpSpPr>
        <a:xfrm>
          <a:off x="0" y="0"/>
          <a:ext cx="0" cy="0"/>
          <a:chOff x="0" y="0"/>
          <a:chExt cx="0" cy="0"/>
        </a:xfrm>
      </p:grpSpPr>
      <p:sp>
        <p:nvSpPr>
          <p:cNvPr id="3" name="Title 1"/>
          <p:cNvSpPr>
            <a:spLocks noGrp="1"/>
          </p:cNvSpPr>
          <p:nvPr>
            <p:ph type="title"/>
          </p:nvPr>
        </p:nvSpPr>
        <p:spPr>
          <a:xfrm>
            <a:off x="365857" y="628493"/>
            <a:ext cx="11316508" cy="606419"/>
          </a:xfrm>
        </p:spPr>
        <p:txBody>
          <a:bodyPr/>
          <a:lstStyle>
            <a:lvl1pPr algn="ct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899435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 Title Only Black">
    <p:spTree>
      <p:nvGrpSpPr>
        <p:cNvPr id="1" name=""/>
        <p:cNvGrpSpPr/>
        <p:nvPr/>
      </p:nvGrpSpPr>
      <p:grpSpPr>
        <a:xfrm>
          <a:off x="0" y="0"/>
          <a:ext cx="0" cy="0"/>
          <a:chOff x="0" y="0"/>
          <a:chExt cx="0" cy="0"/>
        </a:xfrm>
      </p:grpSpPr>
      <p:sp>
        <p:nvSpPr>
          <p:cNvPr id="3" name="Title 1"/>
          <p:cNvSpPr>
            <a:spLocks noGrp="1"/>
          </p:cNvSpPr>
          <p:nvPr>
            <p:ph type="title"/>
          </p:nvPr>
        </p:nvSpPr>
        <p:spPr>
          <a:xfrm>
            <a:off x="365857" y="628493"/>
            <a:ext cx="11316508" cy="606419"/>
          </a:xfrm>
        </p:spPr>
        <p:txBody>
          <a:bodyPr/>
          <a:lstStyle>
            <a:lvl1pPr algn="ctr">
              <a:defRPr sz="36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607611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 Co-Brand BLUE">
    <p:spTree>
      <p:nvGrpSpPr>
        <p:cNvPr id="1" name=""/>
        <p:cNvGrpSpPr/>
        <p:nvPr/>
      </p:nvGrpSpPr>
      <p:grpSpPr>
        <a:xfrm>
          <a:off x="0" y="0"/>
          <a:ext cx="0" cy="0"/>
          <a:chOff x="0" y="0"/>
          <a:chExt cx="0" cy="0"/>
        </a:xfrm>
      </p:grpSpPr>
      <p:sp>
        <p:nvSpPr>
          <p:cNvPr id="18" name="Text Placeholder 3"/>
          <p:cNvSpPr>
            <a:spLocks noGrp="1"/>
          </p:cNvSpPr>
          <p:nvPr>
            <p:ph type="body" sz="quarter" idx="10"/>
          </p:nvPr>
        </p:nvSpPr>
        <p:spPr>
          <a:xfrm>
            <a:off x="379512" y="1435100"/>
            <a:ext cx="11316507"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a:xfrm>
            <a:off x="1918200" y="6258743"/>
            <a:ext cx="0" cy="478408"/>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5" name="Title 1"/>
          <p:cNvSpPr>
            <a:spLocks noGrp="1"/>
          </p:cNvSpPr>
          <p:nvPr>
            <p:ph type="title" hasCustomPrompt="1"/>
          </p:nvPr>
        </p:nvSpPr>
        <p:spPr>
          <a:xfrm>
            <a:off x="365857" y="628493"/>
            <a:ext cx="11316508" cy="606419"/>
          </a:xfrm>
        </p:spPr>
        <p:txBody>
          <a:bodyPr/>
          <a:lstStyle>
            <a:lvl1pPr algn="ctr">
              <a:defRPr sz="3600" baseline="0">
                <a:solidFill>
                  <a:schemeClr val="tx2"/>
                </a:solidFill>
              </a:defRPr>
            </a:lvl1pPr>
          </a:lstStyle>
          <a:p>
            <a:r>
              <a:rPr lang="en-US" dirty="0"/>
              <a:t>Click to edit Master title style — ADD LOGO</a:t>
            </a:r>
          </a:p>
        </p:txBody>
      </p:sp>
    </p:spTree>
    <p:extLst>
      <p:ext uri="{BB962C8B-B14F-4D97-AF65-F5344CB8AC3E}">
        <p14:creationId xmlns:p14="http://schemas.microsoft.com/office/powerpoint/2010/main" val="2619714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 Co-Brand Black">
    <p:spTree>
      <p:nvGrpSpPr>
        <p:cNvPr id="1" name=""/>
        <p:cNvGrpSpPr/>
        <p:nvPr/>
      </p:nvGrpSpPr>
      <p:grpSpPr>
        <a:xfrm>
          <a:off x="0" y="0"/>
          <a:ext cx="0" cy="0"/>
          <a:chOff x="0" y="0"/>
          <a:chExt cx="0" cy="0"/>
        </a:xfrm>
      </p:grpSpPr>
      <p:sp>
        <p:nvSpPr>
          <p:cNvPr id="18" name="Text Placeholder 3"/>
          <p:cNvSpPr>
            <a:spLocks noGrp="1"/>
          </p:cNvSpPr>
          <p:nvPr>
            <p:ph type="body" sz="quarter" idx="10"/>
          </p:nvPr>
        </p:nvSpPr>
        <p:spPr>
          <a:xfrm>
            <a:off x="379512" y="1435100"/>
            <a:ext cx="11316507"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a:xfrm>
            <a:off x="1918200" y="6258743"/>
            <a:ext cx="0" cy="478408"/>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5" name="Title 1"/>
          <p:cNvSpPr>
            <a:spLocks noGrp="1"/>
          </p:cNvSpPr>
          <p:nvPr>
            <p:ph type="title" hasCustomPrompt="1"/>
          </p:nvPr>
        </p:nvSpPr>
        <p:spPr>
          <a:xfrm>
            <a:off x="365857" y="628493"/>
            <a:ext cx="11316508" cy="606419"/>
          </a:xfrm>
        </p:spPr>
        <p:txBody>
          <a:bodyPr/>
          <a:lstStyle>
            <a:lvl1pPr algn="ctr">
              <a:defRPr sz="3600">
                <a:solidFill>
                  <a:schemeClr val="tx2"/>
                </a:solidFill>
              </a:defRPr>
            </a:lvl1pPr>
          </a:lstStyle>
          <a:p>
            <a:r>
              <a:rPr lang="en-US" dirty="0"/>
              <a:t>Click to edit Master title style — ADD LOGO</a:t>
            </a:r>
          </a:p>
        </p:txBody>
      </p:sp>
    </p:spTree>
    <p:extLst>
      <p:ext uri="{BB962C8B-B14F-4D97-AF65-F5344CB8AC3E}">
        <p14:creationId xmlns:p14="http://schemas.microsoft.com/office/powerpoint/2010/main" val="3752646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D Blank GRAY">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510119" y="6385629"/>
            <a:ext cx="1165131" cy="226840"/>
            <a:chOff x="382588" y="4784726"/>
            <a:chExt cx="896938" cy="174625"/>
          </a:xfrm>
          <a:solidFill>
            <a:schemeClr val="bg1"/>
          </a:solidFill>
        </p:grpSpPr>
        <p:sp>
          <p:nvSpPr>
            <p:cNvPr id="9"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0"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1"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2"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3"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4"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5"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6"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grpSp>
      <p:sp>
        <p:nvSpPr>
          <p:cNvPr id="18" name="Title 1"/>
          <p:cNvSpPr>
            <a:spLocks noGrp="1"/>
          </p:cNvSpPr>
          <p:nvPr>
            <p:ph type="title"/>
          </p:nvPr>
        </p:nvSpPr>
        <p:spPr>
          <a:xfrm>
            <a:off x="365857" y="628493"/>
            <a:ext cx="11316508" cy="606419"/>
          </a:xfrm>
        </p:spPr>
        <p:txBody>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92407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V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983885"/>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hasCustomPrompt="1"/>
          </p:nvPr>
        </p:nvSpPr>
        <p:spPr>
          <a:xfrm>
            <a:off x="610519" y="3311094"/>
            <a:ext cx="5164255" cy="583511"/>
          </a:xfrm>
        </p:spPr>
        <p:txBody>
          <a:bodyPr>
            <a:normAutofit/>
          </a:bodyPr>
          <a:lstStyle>
            <a:lvl1pPr>
              <a:defRPr lang="en-US" sz="2667" kern="1200" spc="67" baseline="0" dirty="0">
                <a:solidFill>
                  <a:schemeClr val="accent2"/>
                </a:solidFill>
                <a:latin typeface="Franklin Gothic Medium" panose="020B0603020102020204" pitchFamily="34" charset="0"/>
                <a:ea typeface="+mn-ea"/>
                <a:cs typeface="+mn-cs"/>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7CA4CB6E-1483-417D-BAC3-16503E42CC2B}"/>
              </a:ext>
            </a:extLst>
          </p:cNvPr>
          <p:cNvSpPr>
            <a:spLocks noGrp="1"/>
          </p:cNvSpPr>
          <p:nvPr>
            <p:ph type="body" sz="quarter" idx="12"/>
          </p:nvPr>
        </p:nvSpPr>
        <p:spPr>
          <a:xfrm>
            <a:off x="666177" y="5650744"/>
            <a:ext cx="11347449" cy="635595"/>
          </a:xfrm>
        </p:spPr>
        <p:txBody>
          <a:bodyPr anchor="b"/>
          <a:lstStyle>
            <a:lvl1pPr>
              <a:spcAft>
                <a:spcPts val="533"/>
              </a:spcAft>
              <a:defRPr kumimoji="0" lang="en-US" sz="1200" b="0" i="0" u="none" strike="noStrike" kern="1200" cap="none" spc="40" normalizeH="0" baseline="0" dirty="0" smtClean="0">
                <a:ln>
                  <a:noFill/>
                </a:ln>
                <a:solidFill>
                  <a:schemeClr val="tx1">
                    <a:lumMod val="75000"/>
                    <a:lumOff val="25000"/>
                  </a:schemeClr>
                </a:solidFill>
                <a:effectLst/>
                <a:uLnTx/>
                <a:uFillTx/>
                <a:latin typeface="+mj-lt"/>
                <a:ea typeface="+mn-ea"/>
                <a:cs typeface="Segoe UI Semilight" panose="020B0402040204020203" pitchFamily="34" charset="0"/>
              </a:defRPr>
            </a:lvl1pPr>
          </a:lstStyle>
          <a:p>
            <a:pPr lvl="0"/>
            <a:r>
              <a:rPr lang="en-US"/>
              <a:t>Edit Master text styles</a:t>
            </a:r>
          </a:p>
        </p:txBody>
      </p:sp>
    </p:spTree>
    <p:extLst>
      <p:ext uri="{BB962C8B-B14F-4D97-AF65-F5344CB8AC3E}">
        <p14:creationId xmlns:p14="http://schemas.microsoft.com/office/powerpoint/2010/main" val="72125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 Blank BLUE">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txBox="1">
            <a:spLocks/>
          </p:cNvSpPr>
          <p:nvPr/>
        </p:nvSpPr>
        <p:spPr>
          <a:xfrm>
            <a:off x="11355170" y="6457949"/>
            <a:ext cx="340849" cy="198967"/>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i="0">
              <a:solidFill>
                <a:srgbClr val="F5F5F5"/>
              </a:solidFill>
              <a:latin typeface="Roboto Light" charset="0"/>
              <a:cs typeface="Roboto Light" charset="0"/>
            </a:endParaRPr>
          </a:p>
        </p:txBody>
      </p:sp>
      <p:grpSp>
        <p:nvGrpSpPr>
          <p:cNvPr id="8" name="Group 7"/>
          <p:cNvGrpSpPr/>
          <p:nvPr/>
        </p:nvGrpSpPr>
        <p:grpSpPr>
          <a:xfrm>
            <a:off x="510119" y="6385629"/>
            <a:ext cx="1165131" cy="226840"/>
            <a:chOff x="382588" y="4784726"/>
            <a:chExt cx="896938" cy="174625"/>
          </a:xfrm>
          <a:solidFill>
            <a:schemeClr val="bg1"/>
          </a:solidFill>
        </p:grpSpPr>
        <p:sp>
          <p:nvSpPr>
            <p:cNvPr id="9"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0"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1"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2"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3"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4"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5"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sp>
          <p:nvSpPr>
            <p:cNvPr id="16"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a:latin typeface="Roboto Light" charset="0"/>
              </a:endParaRPr>
            </a:p>
          </p:txBody>
        </p:sp>
      </p:grpSp>
      <p:sp>
        <p:nvSpPr>
          <p:cNvPr id="17" name="Title 1"/>
          <p:cNvSpPr>
            <a:spLocks noGrp="1"/>
          </p:cNvSpPr>
          <p:nvPr>
            <p:ph type="title"/>
          </p:nvPr>
        </p:nvSpPr>
        <p:spPr>
          <a:xfrm>
            <a:off x="365857" y="628493"/>
            <a:ext cx="11316508" cy="606419"/>
          </a:xfrm>
        </p:spPr>
        <p:txBody>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8812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BE090-2169-434E-8EC1-999C4CCCC2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5087E5-F35F-C14B-8802-BF03163AC6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88D1A-85CD-124C-9CDD-E54D295F908D}"/>
              </a:ext>
            </a:extLst>
          </p:cNvPr>
          <p:cNvSpPr>
            <a:spLocks noGrp="1"/>
          </p:cNvSpPr>
          <p:nvPr>
            <p:ph type="dt" sz="half" idx="10"/>
          </p:nvPr>
        </p:nvSpPr>
        <p:spPr/>
        <p:txBody>
          <a:bodyPr/>
          <a:lstStyle/>
          <a:p>
            <a:fld id="{3E057C6F-E8D4-404D-BC66-A4B44BF2D189}" type="datetimeFigureOut">
              <a:rPr lang="en-US" smtClean="0"/>
              <a:t>9/24/19</a:t>
            </a:fld>
            <a:endParaRPr lang="en-US"/>
          </a:p>
        </p:txBody>
      </p:sp>
      <p:sp>
        <p:nvSpPr>
          <p:cNvPr id="5" name="Footer Placeholder 4">
            <a:extLst>
              <a:ext uri="{FF2B5EF4-FFF2-40B4-BE49-F238E27FC236}">
                <a16:creationId xmlns:a16="http://schemas.microsoft.com/office/drawing/2014/main" id="{5E8DC530-83F6-D14A-BBEB-30B2B0345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8D40F-1084-644E-A082-17AD349F187F}"/>
              </a:ext>
            </a:extLst>
          </p:cNvPr>
          <p:cNvSpPr>
            <a:spLocks noGrp="1"/>
          </p:cNvSpPr>
          <p:nvPr>
            <p:ph type="sldNum" sz="quarter" idx="12"/>
          </p:nvPr>
        </p:nvSpPr>
        <p:spPr/>
        <p:txBody>
          <a:bodyPr/>
          <a:lstStyle/>
          <a:p>
            <a:fld id="{D1B99A2A-56A4-4A44-B666-C6E693EF453F}" type="slidenum">
              <a:rPr lang="en-US" smtClean="0"/>
              <a:t>‹#›</a:t>
            </a:fld>
            <a:endParaRPr lang="en-US"/>
          </a:p>
        </p:txBody>
      </p:sp>
    </p:spTree>
    <p:extLst>
      <p:ext uri="{BB962C8B-B14F-4D97-AF65-F5344CB8AC3E}">
        <p14:creationId xmlns:p14="http://schemas.microsoft.com/office/powerpoint/2010/main" val="2494143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reak_slide Half">
    <p:spTree>
      <p:nvGrpSpPr>
        <p:cNvPr id="1" name=""/>
        <p:cNvGrpSpPr/>
        <p:nvPr/>
      </p:nvGrpSpPr>
      <p:grpSpPr>
        <a:xfrm>
          <a:off x="0" y="0"/>
          <a:ext cx="0" cy="0"/>
          <a:chOff x="0" y="0"/>
          <a:chExt cx="0" cy="0"/>
        </a:xfrm>
      </p:grpSpPr>
      <p:sp>
        <p:nvSpPr>
          <p:cNvPr id="20" name="Picture Placeholder 13"/>
          <p:cNvSpPr>
            <a:spLocks noGrp="1"/>
          </p:cNvSpPr>
          <p:nvPr>
            <p:ph type="pic" sz="quarter" idx="14"/>
          </p:nvPr>
        </p:nvSpPr>
        <p:spPr>
          <a:xfrm>
            <a:off x="0" y="0"/>
            <a:ext cx="12192000" cy="32004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544419" y="4144106"/>
            <a:ext cx="5485480" cy="13187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type="body" sz="quarter" idx="11"/>
          </p:nvPr>
        </p:nvSpPr>
        <p:spPr>
          <a:xfrm>
            <a:off x="5699392" y="4115504"/>
            <a:ext cx="6367749" cy="148282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61149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rcl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910228" y="1077972"/>
            <a:ext cx="4782163" cy="4782161"/>
          </a:xfrm>
          <a:prstGeom prst="ellipse">
            <a:avLst/>
          </a:prstGeom>
        </p:spPr>
        <p:txBody>
          <a:body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4984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nalyst Large Bio">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7511467"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12" name="Text Placeholder 11"/>
          <p:cNvSpPr>
            <a:spLocks noGrp="1"/>
          </p:cNvSpPr>
          <p:nvPr>
            <p:ph type="body" sz="quarter" idx="15" hasCustomPrompt="1"/>
          </p:nvPr>
        </p:nvSpPr>
        <p:spPr>
          <a:xfrm>
            <a:off x="7866987" y="2981243"/>
            <a:ext cx="4028029" cy="3313884"/>
          </a:xfrm>
        </p:spPr>
        <p:txBody>
          <a:bodyPr>
            <a:normAutofit/>
          </a:bodyPr>
          <a:lstStyle>
            <a:lvl1pPr>
              <a:spcBef>
                <a:spcPts val="0"/>
              </a:spcBef>
              <a:spcAft>
                <a:spcPts val="533"/>
              </a:spcAft>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Enter bio here</a:t>
            </a:r>
          </a:p>
        </p:txBody>
      </p:sp>
      <p:sp>
        <p:nvSpPr>
          <p:cNvPr id="5" name="Rectangle 4"/>
          <p:cNvSpPr/>
          <p:nvPr/>
        </p:nvSpPr>
        <p:spPr>
          <a:xfrm>
            <a:off x="6909456" y="716233"/>
            <a:ext cx="4985560" cy="1908811"/>
          </a:xfrm>
          <a:prstGeom prst="rect">
            <a:avLst/>
          </a:prstGeom>
          <a:pattFill prst="wd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dirty="0">
              <a:latin typeface="Poppins Light" charset="0"/>
            </a:endParaRPr>
          </a:p>
        </p:txBody>
      </p:sp>
      <p:sp>
        <p:nvSpPr>
          <p:cNvPr id="7" name="Rectangle 6"/>
          <p:cNvSpPr/>
          <p:nvPr/>
        </p:nvSpPr>
        <p:spPr>
          <a:xfrm>
            <a:off x="6784412" y="599007"/>
            <a:ext cx="4985560" cy="19088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dirty="0">
              <a:latin typeface="Poppins Light" charset="0"/>
            </a:endParaRPr>
          </a:p>
        </p:txBody>
      </p:sp>
      <p:sp>
        <p:nvSpPr>
          <p:cNvPr id="10" name="Text Placeholder 9"/>
          <p:cNvSpPr>
            <a:spLocks noGrp="1"/>
          </p:cNvSpPr>
          <p:nvPr>
            <p:ph type="body" sz="quarter" idx="14" hasCustomPrompt="1"/>
          </p:nvPr>
        </p:nvSpPr>
        <p:spPr>
          <a:xfrm>
            <a:off x="7017349" y="1072433"/>
            <a:ext cx="4572396" cy="969361"/>
          </a:xfrm>
        </p:spPr>
        <p:txBody>
          <a:bodyPr/>
          <a:lstStyle>
            <a:lvl1pPr>
              <a:lnSpc>
                <a:spcPct val="90000"/>
              </a:lnSpc>
              <a:defRPr>
                <a:solidFill>
                  <a:schemeClr val="bg1"/>
                </a:solidFill>
                <a:latin typeface="+mj-lt"/>
              </a:defRPr>
            </a:lvl1pPr>
            <a:lvl2pPr marL="0" indent="0">
              <a:lnSpc>
                <a:spcPct val="90000"/>
              </a:lnSpc>
              <a:buFontTx/>
              <a:buNone/>
              <a:defRPr sz="2133">
                <a:solidFill>
                  <a:schemeClr val="bg1"/>
                </a:solidFill>
              </a:defRPr>
            </a:lvl2pPr>
          </a:lstStyle>
          <a:p>
            <a:pPr lvl="0"/>
            <a:r>
              <a:rPr lang="en-US" dirty="0"/>
              <a:t>Analyst Name </a:t>
            </a:r>
          </a:p>
          <a:p>
            <a:pPr lvl="1"/>
            <a:r>
              <a:rPr lang="en-US" dirty="0"/>
              <a:t>Title</a:t>
            </a:r>
          </a:p>
        </p:txBody>
      </p:sp>
      <p:sp>
        <p:nvSpPr>
          <p:cNvPr id="8"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945585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am Slide">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9106902"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13" name="Picture Placeholder 3"/>
          <p:cNvSpPr>
            <a:spLocks noGrp="1"/>
          </p:cNvSpPr>
          <p:nvPr>
            <p:ph type="pic" sz="quarter" idx="11"/>
          </p:nvPr>
        </p:nvSpPr>
        <p:spPr>
          <a:xfrm>
            <a:off x="1212754"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17" name="Picture Placeholder 3"/>
          <p:cNvSpPr>
            <a:spLocks noGrp="1"/>
          </p:cNvSpPr>
          <p:nvPr>
            <p:ph type="pic" sz="quarter" idx="12"/>
          </p:nvPr>
        </p:nvSpPr>
        <p:spPr>
          <a:xfrm>
            <a:off x="3844135"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5" name="Picture Placeholder 3"/>
          <p:cNvSpPr>
            <a:spLocks noGrp="1"/>
          </p:cNvSpPr>
          <p:nvPr>
            <p:ph type="pic" sz="quarter" idx="13"/>
          </p:nvPr>
        </p:nvSpPr>
        <p:spPr>
          <a:xfrm>
            <a:off x="6475518"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1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16" name="Rectangle 15">
            <a:extLst>
              <a:ext uri="{FF2B5EF4-FFF2-40B4-BE49-F238E27FC236}">
                <a16:creationId xmlns:a16="http://schemas.microsoft.com/office/drawing/2014/main" id="{EFDCE266-8B61-4424-8F33-E8B8655ACB12}"/>
              </a:ext>
            </a:extLst>
          </p:cNvPr>
          <p:cNvSpPr/>
          <p:nvPr/>
        </p:nvSpPr>
        <p:spPr>
          <a:xfrm>
            <a:off x="2" y="710221"/>
            <a:ext cx="12191997"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
        <p:nvSpPr>
          <p:cNvPr id="18" name="Text Placeholder 5">
            <a:extLst>
              <a:ext uri="{FF2B5EF4-FFF2-40B4-BE49-F238E27FC236}">
                <a16:creationId xmlns:a16="http://schemas.microsoft.com/office/drawing/2014/main" id="{E22DEEED-2408-453A-A27E-50DFBD13C07E}"/>
              </a:ext>
            </a:extLst>
          </p:cNvPr>
          <p:cNvSpPr>
            <a:spLocks noGrp="1"/>
          </p:cNvSpPr>
          <p:nvPr>
            <p:ph type="body" sz="quarter" idx="46" hasCustomPrompt="1"/>
          </p:nvPr>
        </p:nvSpPr>
        <p:spPr>
          <a:xfrm>
            <a:off x="875647"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19" name="Text Placeholder 3">
            <a:extLst>
              <a:ext uri="{FF2B5EF4-FFF2-40B4-BE49-F238E27FC236}">
                <a16:creationId xmlns:a16="http://schemas.microsoft.com/office/drawing/2014/main" id="{197AB29B-822C-453C-98BC-CF00B534464F}"/>
              </a:ext>
            </a:extLst>
          </p:cNvPr>
          <p:cNvSpPr>
            <a:spLocks noGrp="1"/>
          </p:cNvSpPr>
          <p:nvPr>
            <p:ph type="body" sz="quarter" idx="54" hasCustomPrompt="1"/>
          </p:nvPr>
        </p:nvSpPr>
        <p:spPr>
          <a:xfrm>
            <a:off x="875647"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0" name="Text Placeholder 6">
            <a:extLst>
              <a:ext uri="{FF2B5EF4-FFF2-40B4-BE49-F238E27FC236}">
                <a16:creationId xmlns:a16="http://schemas.microsoft.com/office/drawing/2014/main" id="{11D11130-EA49-4408-ABE9-6ECB9553BB55}"/>
              </a:ext>
            </a:extLst>
          </p:cNvPr>
          <p:cNvSpPr>
            <a:spLocks noGrp="1"/>
          </p:cNvSpPr>
          <p:nvPr>
            <p:ph type="body" sz="quarter" idx="55" hasCustomPrompt="1"/>
          </p:nvPr>
        </p:nvSpPr>
        <p:spPr>
          <a:xfrm>
            <a:off x="875645"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B65FA4DC-5D84-469C-9E57-26AC026EBA5D}"/>
              </a:ext>
            </a:extLst>
          </p:cNvPr>
          <p:cNvSpPr>
            <a:spLocks noGrp="1"/>
          </p:cNvSpPr>
          <p:nvPr>
            <p:ph type="body" sz="quarter" idx="56" hasCustomPrompt="1"/>
          </p:nvPr>
        </p:nvSpPr>
        <p:spPr>
          <a:xfrm>
            <a:off x="3527717"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79937A9F-E8A3-4704-B995-2648F75BDD6F}"/>
              </a:ext>
            </a:extLst>
          </p:cNvPr>
          <p:cNvSpPr>
            <a:spLocks noGrp="1"/>
          </p:cNvSpPr>
          <p:nvPr>
            <p:ph type="body" sz="quarter" idx="57" hasCustomPrompt="1"/>
          </p:nvPr>
        </p:nvSpPr>
        <p:spPr>
          <a:xfrm>
            <a:off x="3527717"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706F0E7A-295C-4966-9B7C-D56516523FB0}"/>
              </a:ext>
            </a:extLst>
          </p:cNvPr>
          <p:cNvSpPr>
            <a:spLocks noGrp="1"/>
          </p:cNvSpPr>
          <p:nvPr>
            <p:ph type="body" sz="quarter" idx="58" hasCustomPrompt="1"/>
          </p:nvPr>
        </p:nvSpPr>
        <p:spPr>
          <a:xfrm>
            <a:off x="3527716"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2C64FDCE-8C25-48C5-9F86-1572B6813D19}"/>
              </a:ext>
            </a:extLst>
          </p:cNvPr>
          <p:cNvSpPr>
            <a:spLocks noGrp="1"/>
          </p:cNvSpPr>
          <p:nvPr>
            <p:ph type="body" sz="quarter" idx="59" hasCustomPrompt="1"/>
          </p:nvPr>
        </p:nvSpPr>
        <p:spPr>
          <a:xfrm>
            <a:off x="6179795"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1DCCD2B4-FA54-4CE6-A268-08691C65A827}"/>
              </a:ext>
            </a:extLst>
          </p:cNvPr>
          <p:cNvSpPr>
            <a:spLocks noGrp="1"/>
          </p:cNvSpPr>
          <p:nvPr>
            <p:ph type="body" sz="quarter" idx="60" hasCustomPrompt="1"/>
          </p:nvPr>
        </p:nvSpPr>
        <p:spPr>
          <a:xfrm>
            <a:off x="6179795"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5C22863-DBE8-4008-9304-8724594C535D}"/>
              </a:ext>
            </a:extLst>
          </p:cNvPr>
          <p:cNvSpPr>
            <a:spLocks noGrp="1"/>
          </p:cNvSpPr>
          <p:nvPr>
            <p:ph type="body" sz="quarter" idx="61" hasCustomPrompt="1"/>
          </p:nvPr>
        </p:nvSpPr>
        <p:spPr>
          <a:xfrm>
            <a:off x="6179793"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E69BFDE5-FD61-443D-9ED7-45D69E07653A}"/>
              </a:ext>
            </a:extLst>
          </p:cNvPr>
          <p:cNvSpPr>
            <a:spLocks noGrp="1"/>
          </p:cNvSpPr>
          <p:nvPr>
            <p:ph type="body" sz="quarter" idx="62" hasCustomPrompt="1"/>
          </p:nvPr>
        </p:nvSpPr>
        <p:spPr>
          <a:xfrm>
            <a:off x="8831871"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9AC4D5B-FCF9-46F1-A493-6FD7F62D8996}"/>
              </a:ext>
            </a:extLst>
          </p:cNvPr>
          <p:cNvSpPr>
            <a:spLocks noGrp="1"/>
          </p:cNvSpPr>
          <p:nvPr>
            <p:ph type="body" sz="quarter" idx="63" hasCustomPrompt="1"/>
          </p:nvPr>
        </p:nvSpPr>
        <p:spPr>
          <a:xfrm>
            <a:off x="8831871"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2291F501-8DE8-431C-B243-2E2B44178A72}"/>
              </a:ext>
            </a:extLst>
          </p:cNvPr>
          <p:cNvSpPr>
            <a:spLocks noGrp="1"/>
          </p:cNvSpPr>
          <p:nvPr>
            <p:ph type="body" sz="quarter" idx="64" hasCustomPrompt="1"/>
          </p:nvPr>
        </p:nvSpPr>
        <p:spPr>
          <a:xfrm>
            <a:off x="8831869"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Tree>
    <p:extLst>
      <p:ext uri="{BB962C8B-B14F-4D97-AF65-F5344CB8AC3E}">
        <p14:creationId xmlns:p14="http://schemas.microsoft.com/office/powerpoint/2010/main" val="2482503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am Slide_Circles">
    <p:spTree>
      <p:nvGrpSpPr>
        <p:cNvPr id="1" name=""/>
        <p:cNvGrpSpPr/>
        <p:nvPr/>
      </p:nvGrpSpPr>
      <p:grpSpPr>
        <a:xfrm>
          <a:off x="0" y="0"/>
          <a:ext cx="0" cy="0"/>
          <a:chOff x="0" y="0"/>
          <a:chExt cx="0" cy="0"/>
        </a:xfrm>
      </p:grpSpPr>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530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a:extLst>
              <a:ext uri="{FF2B5EF4-FFF2-40B4-BE49-F238E27FC236}">
                <a16:creationId xmlns:a16="http://schemas.microsoft.com/office/drawing/2014/main" id="{1ABDF896-C4E5-43A5-9FF3-5A2E36BBE557}"/>
              </a:ext>
            </a:extLst>
          </p:cNvPr>
          <p:cNvSpPr>
            <a:spLocks noGrp="1"/>
          </p:cNvSpPr>
          <p:nvPr>
            <p:ph type="body" sz="quarter" idx="54" hasCustomPrompt="1"/>
          </p:nvPr>
        </p:nvSpPr>
        <p:spPr>
          <a:xfrm>
            <a:off x="1458385" y="27019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7" name="Text Placeholder 6">
            <a:extLst>
              <a:ext uri="{FF2B5EF4-FFF2-40B4-BE49-F238E27FC236}">
                <a16:creationId xmlns:a16="http://schemas.microsoft.com/office/drawing/2014/main" id="{3C9D06CB-2AFE-4D66-88B4-8EC184A8E41F}"/>
              </a:ext>
            </a:extLst>
          </p:cNvPr>
          <p:cNvSpPr>
            <a:spLocks noGrp="1"/>
          </p:cNvSpPr>
          <p:nvPr>
            <p:ph type="body" sz="quarter" idx="55" hasCustomPrompt="1"/>
          </p:nvPr>
        </p:nvSpPr>
        <p:spPr>
          <a:xfrm>
            <a:off x="1458673" y="29094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27" name="Text Placeholder 5">
            <a:extLst>
              <a:ext uri="{FF2B5EF4-FFF2-40B4-BE49-F238E27FC236}">
                <a16:creationId xmlns:a16="http://schemas.microsoft.com/office/drawing/2014/main" id="{D24A6164-A583-4008-94B2-29E76764E6DF}"/>
              </a:ext>
            </a:extLst>
          </p:cNvPr>
          <p:cNvSpPr>
            <a:spLocks noGrp="1"/>
          </p:cNvSpPr>
          <p:nvPr>
            <p:ph type="body" sz="quarter" idx="56" hasCustomPrompt="1"/>
          </p:nvPr>
        </p:nvSpPr>
        <p:spPr>
          <a:xfrm>
            <a:off x="4129922" y="24474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8" name="Text Placeholder 3">
            <a:extLst>
              <a:ext uri="{FF2B5EF4-FFF2-40B4-BE49-F238E27FC236}">
                <a16:creationId xmlns:a16="http://schemas.microsoft.com/office/drawing/2014/main" id="{69FEEB72-750F-432B-AAD6-53584AFE0C52}"/>
              </a:ext>
            </a:extLst>
          </p:cNvPr>
          <p:cNvSpPr>
            <a:spLocks noGrp="1"/>
          </p:cNvSpPr>
          <p:nvPr>
            <p:ph type="body" sz="quarter" idx="57" hasCustomPrompt="1"/>
          </p:nvPr>
        </p:nvSpPr>
        <p:spPr>
          <a:xfrm>
            <a:off x="4129633" y="26963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9" name="Text Placeholder 6">
            <a:extLst>
              <a:ext uri="{FF2B5EF4-FFF2-40B4-BE49-F238E27FC236}">
                <a16:creationId xmlns:a16="http://schemas.microsoft.com/office/drawing/2014/main" id="{C21540D3-C309-4123-BC66-769E7681B03F}"/>
              </a:ext>
            </a:extLst>
          </p:cNvPr>
          <p:cNvSpPr>
            <a:spLocks noGrp="1"/>
          </p:cNvSpPr>
          <p:nvPr>
            <p:ph type="body" sz="quarter" idx="58" hasCustomPrompt="1"/>
          </p:nvPr>
        </p:nvSpPr>
        <p:spPr>
          <a:xfrm>
            <a:off x="4129921" y="29038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149188D1-43C5-4594-871D-4BF36F234967}"/>
              </a:ext>
            </a:extLst>
          </p:cNvPr>
          <p:cNvSpPr>
            <a:spLocks noGrp="1"/>
          </p:cNvSpPr>
          <p:nvPr>
            <p:ph type="body" sz="quarter" idx="59" hasCustomPrompt="1"/>
          </p:nvPr>
        </p:nvSpPr>
        <p:spPr>
          <a:xfrm>
            <a:off x="6799399" y="245019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46E0B6D7-93E4-43C3-9402-88747A768B93}"/>
              </a:ext>
            </a:extLst>
          </p:cNvPr>
          <p:cNvSpPr>
            <a:spLocks noGrp="1"/>
          </p:cNvSpPr>
          <p:nvPr>
            <p:ph type="body" sz="quarter" idx="60" hasCustomPrompt="1"/>
          </p:nvPr>
        </p:nvSpPr>
        <p:spPr>
          <a:xfrm>
            <a:off x="6799110" y="269910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EB45A08B-DE23-418B-B8EE-A91D9C2129F2}"/>
              </a:ext>
            </a:extLst>
          </p:cNvPr>
          <p:cNvSpPr>
            <a:spLocks noGrp="1"/>
          </p:cNvSpPr>
          <p:nvPr>
            <p:ph type="body" sz="quarter" idx="61" hasCustomPrompt="1"/>
          </p:nvPr>
        </p:nvSpPr>
        <p:spPr>
          <a:xfrm>
            <a:off x="6799398" y="2906594"/>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3" name="Text Placeholder 5">
            <a:extLst>
              <a:ext uri="{FF2B5EF4-FFF2-40B4-BE49-F238E27FC236}">
                <a16:creationId xmlns:a16="http://schemas.microsoft.com/office/drawing/2014/main" id="{0CBDDCAF-597C-4F72-8468-1EB10E72E4A7}"/>
              </a:ext>
            </a:extLst>
          </p:cNvPr>
          <p:cNvSpPr>
            <a:spLocks noGrp="1"/>
          </p:cNvSpPr>
          <p:nvPr>
            <p:ph type="body" sz="quarter" idx="62" hasCustomPrompt="1"/>
          </p:nvPr>
        </p:nvSpPr>
        <p:spPr>
          <a:xfrm>
            <a:off x="9470647" y="2444640"/>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4" name="Text Placeholder 3">
            <a:extLst>
              <a:ext uri="{FF2B5EF4-FFF2-40B4-BE49-F238E27FC236}">
                <a16:creationId xmlns:a16="http://schemas.microsoft.com/office/drawing/2014/main" id="{761BE886-8F2B-4A39-BFC9-CC1A29C8D305}"/>
              </a:ext>
            </a:extLst>
          </p:cNvPr>
          <p:cNvSpPr>
            <a:spLocks noGrp="1"/>
          </p:cNvSpPr>
          <p:nvPr>
            <p:ph type="body" sz="quarter" idx="63" hasCustomPrompt="1"/>
          </p:nvPr>
        </p:nvSpPr>
        <p:spPr>
          <a:xfrm>
            <a:off x="9470358" y="2693545"/>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5" name="Text Placeholder 6">
            <a:extLst>
              <a:ext uri="{FF2B5EF4-FFF2-40B4-BE49-F238E27FC236}">
                <a16:creationId xmlns:a16="http://schemas.microsoft.com/office/drawing/2014/main" id="{B4D191B0-D384-415B-9422-5B89363217D2}"/>
              </a:ext>
            </a:extLst>
          </p:cNvPr>
          <p:cNvSpPr>
            <a:spLocks noGrp="1"/>
          </p:cNvSpPr>
          <p:nvPr>
            <p:ph type="body" sz="quarter" idx="64" hasCustomPrompt="1"/>
          </p:nvPr>
        </p:nvSpPr>
        <p:spPr>
          <a:xfrm>
            <a:off x="9470647" y="2901037"/>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6" name="Text Placeholder 5">
            <a:extLst>
              <a:ext uri="{FF2B5EF4-FFF2-40B4-BE49-F238E27FC236}">
                <a16:creationId xmlns:a16="http://schemas.microsoft.com/office/drawing/2014/main" id="{52777895-B99E-427C-8E9F-DFC444FAB591}"/>
              </a:ext>
            </a:extLst>
          </p:cNvPr>
          <p:cNvSpPr>
            <a:spLocks noGrp="1"/>
          </p:cNvSpPr>
          <p:nvPr>
            <p:ph type="body" sz="quarter" idx="65" hasCustomPrompt="1"/>
          </p:nvPr>
        </p:nvSpPr>
        <p:spPr>
          <a:xfrm>
            <a:off x="1458674" y="5123585"/>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7" name="Text Placeholder 3">
            <a:extLst>
              <a:ext uri="{FF2B5EF4-FFF2-40B4-BE49-F238E27FC236}">
                <a16:creationId xmlns:a16="http://schemas.microsoft.com/office/drawing/2014/main" id="{7FD1EDB1-B586-432E-A8B2-9CCF1B6E0EC1}"/>
              </a:ext>
            </a:extLst>
          </p:cNvPr>
          <p:cNvSpPr>
            <a:spLocks noGrp="1"/>
          </p:cNvSpPr>
          <p:nvPr>
            <p:ph type="body" sz="quarter" idx="66" hasCustomPrompt="1"/>
          </p:nvPr>
        </p:nvSpPr>
        <p:spPr>
          <a:xfrm>
            <a:off x="1458385" y="5372491"/>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8" name="Text Placeholder 6">
            <a:extLst>
              <a:ext uri="{FF2B5EF4-FFF2-40B4-BE49-F238E27FC236}">
                <a16:creationId xmlns:a16="http://schemas.microsoft.com/office/drawing/2014/main" id="{DAF01C66-8ED5-4AD5-91C4-D4FA2249A6F4}"/>
              </a:ext>
            </a:extLst>
          </p:cNvPr>
          <p:cNvSpPr>
            <a:spLocks noGrp="1"/>
          </p:cNvSpPr>
          <p:nvPr>
            <p:ph type="body" sz="quarter" idx="67" hasCustomPrompt="1"/>
          </p:nvPr>
        </p:nvSpPr>
        <p:spPr>
          <a:xfrm>
            <a:off x="1458673" y="5579982"/>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D48799E0-9A88-4363-861B-BA33A32046B6}"/>
              </a:ext>
            </a:extLst>
          </p:cNvPr>
          <p:cNvSpPr>
            <a:spLocks noGrp="1"/>
          </p:cNvSpPr>
          <p:nvPr>
            <p:ph type="body" sz="quarter" idx="68" hasCustomPrompt="1"/>
          </p:nvPr>
        </p:nvSpPr>
        <p:spPr>
          <a:xfrm>
            <a:off x="4129922" y="5118028"/>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FFBBEA40-C2C0-4286-8C06-EE425F79507A}"/>
              </a:ext>
            </a:extLst>
          </p:cNvPr>
          <p:cNvSpPr>
            <a:spLocks noGrp="1"/>
          </p:cNvSpPr>
          <p:nvPr>
            <p:ph type="body" sz="quarter" idx="69" hasCustomPrompt="1"/>
          </p:nvPr>
        </p:nvSpPr>
        <p:spPr>
          <a:xfrm>
            <a:off x="4129633" y="536693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F37E22C-8AD5-4811-948A-72DC0EA8F6EC}"/>
              </a:ext>
            </a:extLst>
          </p:cNvPr>
          <p:cNvSpPr>
            <a:spLocks noGrp="1"/>
          </p:cNvSpPr>
          <p:nvPr>
            <p:ph type="body" sz="quarter" idx="70" hasCustomPrompt="1"/>
          </p:nvPr>
        </p:nvSpPr>
        <p:spPr>
          <a:xfrm>
            <a:off x="4129921" y="5574425"/>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3F8CB95C-46A7-4B67-8897-1A8F82BBCF83}"/>
              </a:ext>
            </a:extLst>
          </p:cNvPr>
          <p:cNvSpPr>
            <a:spLocks noGrp="1"/>
          </p:cNvSpPr>
          <p:nvPr>
            <p:ph type="body" sz="quarter" idx="71" hasCustomPrompt="1"/>
          </p:nvPr>
        </p:nvSpPr>
        <p:spPr>
          <a:xfrm>
            <a:off x="6799399" y="51207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8B6E9BC-A93E-46F9-9844-99B192FCA62F}"/>
              </a:ext>
            </a:extLst>
          </p:cNvPr>
          <p:cNvSpPr>
            <a:spLocks noGrp="1"/>
          </p:cNvSpPr>
          <p:nvPr>
            <p:ph type="body" sz="quarter" idx="72" hasCustomPrompt="1"/>
          </p:nvPr>
        </p:nvSpPr>
        <p:spPr>
          <a:xfrm>
            <a:off x="6799110" y="53696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0BD733ED-D6DA-42B9-B088-B0F78842D1E7}"/>
              </a:ext>
            </a:extLst>
          </p:cNvPr>
          <p:cNvSpPr>
            <a:spLocks noGrp="1"/>
          </p:cNvSpPr>
          <p:nvPr>
            <p:ph type="body" sz="quarter" idx="73" hasCustomPrompt="1"/>
          </p:nvPr>
        </p:nvSpPr>
        <p:spPr>
          <a:xfrm>
            <a:off x="6799398" y="55771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5" name="Text Placeholder 5">
            <a:extLst>
              <a:ext uri="{FF2B5EF4-FFF2-40B4-BE49-F238E27FC236}">
                <a16:creationId xmlns:a16="http://schemas.microsoft.com/office/drawing/2014/main" id="{73FF0600-48F8-443B-A29D-589465280F2E}"/>
              </a:ext>
            </a:extLst>
          </p:cNvPr>
          <p:cNvSpPr>
            <a:spLocks noGrp="1"/>
          </p:cNvSpPr>
          <p:nvPr>
            <p:ph type="body" sz="quarter" idx="74" hasCustomPrompt="1"/>
          </p:nvPr>
        </p:nvSpPr>
        <p:spPr>
          <a:xfrm>
            <a:off x="9470647" y="51151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6" name="Text Placeholder 3">
            <a:extLst>
              <a:ext uri="{FF2B5EF4-FFF2-40B4-BE49-F238E27FC236}">
                <a16:creationId xmlns:a16="http://schemas.microsoft.com/office/drawing/2014/main" id="{4B0C5BF6-B713-48F6-9D7C-BB7787A7C7C2}"/>
              </a:ext>
            </a:extLst>
          </p:cNvPr>
          <p:cNvSpPr>
            <a:spLocks noGrp="1"/>
          </p:cNvSpPr>
          <p:nvPr>
            <p:ph type="body" sz="quarter" idx="75" hasCustomPrompt="1"/>
          </p:nvPr>
        </p:nvSpPr>
        <p:spPr>
          <a:xfrm>
            <a:off x="9470358" y="53640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7" name="Text Placeholder 6">
            <a:extLst>
              <a:ext uri="{FF2B5EF4-FFF2-40B4-BE49-F238E27FC236}">
                <a16:creationId xmlns:a16="http://schemas.microsoft.com/office/drawing/2014/main" id="{D32289A8-945B-421C-9EFD-FBB49DE3C992}"/>
              </a:ext>
            </a:extLst>
          </p:cNvPr>
          <p:cNvSpPr>
            <a:spLocks noGrp="1"/>
          </p:cNvSpPr>
          <p:nvPr>
            <p:ph type="body" sz="quarter" idx="76" hasCustomPrompt="1"/>
          </p:nvPr>
        </p:nvSpPr>
        <p:spPr>
          <a:xfrm>
            <a:off x="9470647" y="55715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8" name="Rectangle 7">
            <a:extLst>
              <a:ext uri="{FF2B5EF4-FFF2-40B4-BE49-F238E27FC236}">
                <a16:creationId xmlns:a16="http://schemas.microsoft.com/office/drawing/2014/main" id="{5D577A8D-152B-4DF8-B4E9-F84D434BD651}"/>
              </a:ext>
            </a:extLst>
          </p:cNvPr>
          <p:cNvSpPr/>
          <p:nvPr/>
        </p:nvSpPr>
        <p:spPr>
          <a:xfrm rot="16200000">
            <a:off x="-2466718" y="2769870"/>
            <a:ext cx="6288729"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Tree>
    <p:extLst>
      <p:ext uri="{BB962C8B-B14F-4D97-AF65-F5344CB8AC3E}">
        <p14:creationId xmlns:p14="http://schemas.microsoft.com/office/powerpoint/2010/main" val="100353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Masonry Photos">
    <p:spTree>
      <p:nvGrpSpPr>
        <p:cNvPr id="1" name=""/>
        <p:cNvGrpSpPr/>
        <p:nvPr/>
      </p:nvGrpSpPr>
      <p:grpSpPr>
        <a:xfrm>
          <a:off x="0" y="0"/>
          <a:ext cx="0" cy="0"/>
          <a:chOff x="0" y="0"/>
          <a:chExt cx="0" cy="0"/>
        </a:xfrm>
      </p:grpSpPr>
      <p:sp>
        <p:nvSpPr>
          <p:cNvPr id="22" name="Picture Placeholder 13"/>
          <p:cNvSpPr>
            <a:spLocks noGrp="1"/>
          </p:cNvSpPr>
          <p:nvPr>
            <p:ph type="pic" sz="quarter" idx="25"/>
          </p:nvPr>
        </p:nvSpPr>
        <p:spPr>
          <a:xfrm>
            <a:off x="2" y="2243708"/>
            <a:ext cx="5435321" cy="2468968"/>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3" name="Picture Placeholder 13"/>
          <p:cNvSpPr>
            <a:spLocks noGrp="1"/>
          </p:cNvSpPr>
          <p:nvPr>
            <p:ph type="pic" sz="quarter" idx="26"/>
          </p:nvPr>
        </p:nvSpPr>
        <p:spPr>
          <a:xfrm>
            <a:off x="3150571" y="1"/>
            <a:ext cx="5609107" cy="2163345"/>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4" name="Picture Placeholder 13"/>
          <p:cNvSpPr>
            <a:spLocks noGrp="1"/>
          </p:cNvSpPr>
          <p:nvPr>
            <p:ph type="pic" sz="quarter" idx="27"/>
          </p:nvPr>
        </p:nvSpPr>
        <p:spPr>
          <a:xfrm>
            <a:off x="5501650" y="2243708"/>
            <a:ext cx="3271977" cy="2468968"/>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5" name="Picture Placeholder 13"/>
          <p:cNvSpPr>
            <a:spLocks noGrp="1"/>
          </p:cNvSpPr>
          <p:nvPr>
            <p:ph type="pic" sz="quarter" idx="28"/>
          </p:nvPr>
        </p:nvSpPr>
        <p:spPr>
          <a:xfrm>
            <a:off x="8839954" y="2243708"/>
            <a:ext cx="3352047" cy="2468968"/>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6" name="Picture Placeholder 13"/>
          <p:cNvSpPr>
            <a:spLocks noGrp="1"/>
          </p:cNvSpPr>
          <p:nvPr>
            <p:ph type="pic" sz="quarter" idx="29"/>
          </p:nvPr>
        </p:nvSpPr>
        <p:spPr>
          <a:xfrm>
            <a:off x="8845769" y="1"/>
            <a:ext cx="3346231" cy="2163345"/>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7" name="Picture Placeholder 13"/>
          <p:cNvSpPr>
            <a:spLocks noGrp="1"/>
          </p:cNvSpPr>
          <p:nvPr>
            <p:ph type="pic" sz="quarter" idx="30"/>
          </p:nvPr>
        </p:nvSpPr>
        <p:spPr>
          <a:xfrm>
            <a:off x="-18733" y="-7815"/>
            <a:ext cx="3083212" cy="2163345"/>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8"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1304905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6ABF-C508-41FF-9359-FE19712373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96811-0295-4001-A2E3-2065CDA01E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3CEF37-3BA3-4E55-B3EF-AEF20EA99B93}"/>
              </a:ext>
            </a:extLst>
          </p:cNvPr>
          <p:cNvSpPr>
            <a:spLocks noGrp="1"/>
          </p:cNvSpPr>
          <p:nvPr>
            <p:ph type="dt" sz="half" idx="10"/>
          </p:nvPr>
        </p:nvSpPr>
        <p:spPr/>
        <p:txBody>
          <a:bodyPr/>
          <a:lstStyle/>
          <a:p>
            <a:fld id="{11E1801B-0FE5-4680-A252-B1FF8E52F095}" type="datetimeFigureOut">
              <a:rPr lang="en-US" smtClean="0"/>
              <a:t>9/24/19</a:t>
            </a:fld>
            <a:endParaRPr lang="en-US" dirty="0"/>
          </a:p>
        </p:txBody>
      </p:sp>
      <p:sp>
        <p:nvSpPr>
          <p:cNvPr id="5" name="Footer Placeholder 4">
            <a:extLst>
              <a:ext uri="{FF2B5EF4-FFF2-40B4-BE49-F238E27FC236}">
                <a16:creationId xmlns:a16="http://schemas.microsoft.com/office/drawing/2014/main" id="{5DC8E633-CC1E-4C47-90FA-8EDD5EE173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8E685E-F47C-4BF1-A023-C81E59AF366D}"/>
              </a:ext>
            </a:extLst>
          </p:cNvPr>
          <p:cNvSpPr>
            <a:spLocks noGrp="1"/>
          </p:cNvSpPr>
          <p:nvPr>
            <p:ph type="sldNum" sz="quarter" idx="12"/>
          </p:nvPr>
        </p:nvSpPr>
        <p:spPr/>
        <p:txBody>
          <a:bodyPr/>
          <a:lstStyle/>
          <a:p>
            <a:fld id="{1E21156E-4E7F-46DC-94E3-AEB23C8BBE71}" type="slidenum">
              <a:rPr lang="en-US" smtClean="0"/>
              <a:t>‹#›</a:t>
            </a:fld>
            <a:endParaRPr lang="en-US" dirty="0"/>
          </a:p>
        </p:txBody>
      </p:sp>
    </p:spTree>
    <p:extLst>
      <p:ext uri="{BB962C8B-B14F-4D97-AF65-F5344CB8AC3E}">
        <p14:creationId xmlns:p14="http://schemas.microsoft.com/office/powerpoint/2010/main" val="3437672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rocess with arrows">
    <p:spTree>
      <p:nvGrpSpPr>
        <p:cNvPr id="1" name=""/>
        <p:cNvGrpSpPr/>
        <p:nvPr/>
      </p:nvGrpSpPr>
      <p:grpSpPr>
        <a:xfrm>
          <a:off x="0" y="0"/>
          <a:ext cx="0" cy="0"/>
          <a:chOff x="0" y="0"/>
          <a:chExt cx="0" cy="0"/>
        </a:xfrm>
      </p:grpSpPr>
      <p:sp>
        <p:nvSpPr>
          <p:cNvPr id="18" name="Picture Placeholder 13"/>
          <p:cNvSpPr>
            <a:spLocks noGrp="1" noChangeAspect="1"/>
          </p:cNvSpPr>
          <p:nvPr>
            <p:ph type="pic" sz="quarter" idx="17" hasCustomPrompt="1"/>
          </p:nvPr>
        </p:nvSpPr>
        <p:spPr>
          <a:xfrm>
            <a:off x="391002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18" hasCustomPrompt="1"/>
          </p:nvPr>
        </p:nvSpPr>
        <p:spPr>
          <a:xfrm>
            <a:off x="6428591"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19" hasCustomPrompt="1"/>
          </p:nvPr>
        </p:nvSpPr>
        <p:spPr>
          <a:xfrm>
            <a:off x="8928223"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20" hasCustomPrompt="1"/>
          </p:nvPr>
        </p:nvSpPr>
        <p:spPr>
          <a:xfrm>
            <a:off x="139236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6"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607646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ack Page/Contact">
    <p:spTree>
      <p:nvGrpSpPr>
        <p:cNvPr id="1" name=""/>
        <p:cNvGrpSpPr/>
        <p:nvPr/>
      </p:nvGrpSpPr>
      <p:grpSpPr>
        <a:xfrm>
          <a:off x="0" y="0"/>
          <a:ext cx="0" cy="0"/>
          <a:chOff x="0" y="0"/>
          <a:chExt cx="0" cy="0"/>
        </a:xfrm>
      </p:grpSpPr>
      <p:sp>
        <p:nvSpPr>
          <p:cNvPr id="10" name="Picture Placeholder 9"/>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33799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0000">
            <a:alpha val="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579055"/>
      </p:ext>
    </p:extLst>
  </p:cSld>
  <p:clrMapOvr>
    <a:masterClrMapping/>
  </p:clrMapOvr>
  <p:extLst>
    <p:ext uri="{DCECCB84-F9BA-43D5-87BE-67443E8EF086}">
      <p15:sldGuideLst xmlns:p15="http://schemas.microsoft.com/office/powerpoint/2012/main">
        <p15:guide id="1" orient="horz" pos="348">
          <p15:clr>
            <a:srgbClr val="FBAE40"/>
          </p15:clr>
        </p15:guide>
        <p15:guide id="2" pos="288">
          <p15:clr>
            <a:srgbClr val="FBAE40"/>
          </p15:clr>
        </p15:guide>
        <p15:guide id="3" pos="54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screen Photo_no text">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TextBox 2"/>
          <p:cNvSpPr txBox="1"/>
          <p:nvPr userDrawn="1"/>
        </p:nvSpPr>
        <p:spPr>
          <a:xfrm>
            <a:off x="623226" y="6292379"/>
            <a:ext cx="3510709" cy="420756"/>
          </a:xfrm>
          <a:prstGeom prst="rect">
            <a:avLst/>
          </a:prstGeom>
          <a:noFill/>
        </p:spPr>
        <p:txBody>
          <a:bodyPr wrap="square" rtlCol="0">
            <a:spAutoFit/>
          </a:bodyPr>
          <a:lstStyle/>
          <a:p>
            <a:r>
              <a:rPr lang="en-US" sz="1067" spc="133" baseline="0" dirty="0">
                <a:solidFill>
                  <a:schemeClr val="accent4"/>
                </a:solidFill>
                <a:latin typeface="Franklin Gothic Medium" panose="020B0603020102020204" pitchFamily="34" charset="0"/>
              </a:rPr>
              <a:t>451RESEARCH.COM</a:t>
            </a:r>
          </a:p>
          <a:p>
            <a:r>
              <a:rPr lang="en-US" sz="1067" b="0" i="0" kern="1200" dirty="0">
                <a:solidFill>
                  <a:schemeClr val="bg1"/>
                </a:solidFill>
                <a:effectLst/>
                <a:latin typeface="Franklin Gothic Book" panose="020B0503020102020204" pitchFamily="34" charset="0"/>
                <a:ea typeface="+mn-ea"/>
                <a:cs typeface="+mn-cs"/>
              </a:rPr>
              <a:t>©2018 451 Research. All Rights Reserved.</a:t>
            </a:r>
            <a:endParaRPr lang="en-US" sz="1067" dirty="0">
              <a:solidFill>
                <a:schemeClr val="bg1"/>
              </a:solidFill>
              <a:latin typeface="Franklin Gothic Book" panose="020B0503020102020204"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7373" y="6259872"/>
            <a:ext cx="485851" cy="483913"/>
          </a:xfrm>
          <a:prstGeom prst="rect">
            <a:avLst/>
          </a:prstGeom>
        </p:spPr>
      </p:pic>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485087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926592"/>
          </a:xfrm>
        </p:spPr>
        <p:txBody>
          <a:bodyPr>
            <a:normAutofit/>
          </a:bodyPr>
          <a:lstStyle>
            <a:lvl1pPr>
              <a:lnSpc>
                <a:spcPct val="95000"/>
              </a:lnSpc>
              <a:defRPr sz="3733"/>
            </a:lvl1pPr>
          </a:lstStyle>
          <a:p>
            <a:r>
              <a:rPr lang="en-US"/>
              <a:t>Click to edit Master title style</a:t>
            </a:r>
            <a:endParaRPr lang="en-US" dirty="0"/>
          </a:p>
        </p:txBody>
      </p:sp>
      <p:sp>
        <p:nvSpPr>
          <p:cNvPr id="3" name="Slide Number Placeholder 4"/>
          <p:cNvSpPr>
            <a:spLocks noGrp="1"/>
          </p:cNvSpPr>
          <p:nvPr>
            <p:ph type="sldNum" sz="quarter" idx="10"/>
          </p:nvPr>
        </p:nvSpPr>
        <p:spPr>
          <a:xfrm>
            <a:off x="11546419" y="6068484"/>
            <a:ext cx="645583" cy="609600"/>
          </a:xfrm>
          <a:prstGeom prst="rect">
            <a:avLst/>
          </a:prstGeom>
          <a:ln/>
        </p:spPr>
        <p:txBody>
          <a:bodyPr/>
          <a:lstStyle>
            <a:lvl1pPr>
              <a:defRPr/>
            </a:lvl1pPr>
          </a:lstStyle>
          <a:p>
            <a:fld id="{6A2FA265-846F-476A-8C18-15D02C73C71E}" type="slidenum">
              <a:rPr lang="en-US" altLang="en-US">
                <a:solidFill>
                  <a:srgbClr val="1F497D"/>
                </a:solidFill>
              </a:rPr>
              <a:pPr/>
              <a:t>‹#›</a:t>
            </a:fld>
            <a:endParaRPr lang="en-US" altLang="en-US" dirty="0">
              <a:solidFill>
                <a:srgbClr val="1F497D"/>
              </a:solidFill>
            </a:endParaRPr>
          </a:p>
        </p:txBody>
      </p:sp>
    </p:spTree>
    <p:extLst>
      <p:ext uri="{BB962C8B-B14F-4D97-AF65-F5344CB8AC3E}">
        <p14:creationId xmlns:p14="http://schemas.microsoft.com/office/powerpoint/2010/main" val="192814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83592" cy="6877969"/>
          </a:xfrm>
          <a:prstGeom prst="rect">
            <a:avLst/>
          </a:prstGeom>
        </p:spPr>
      </p:pic>
      <p:pic>
        <p:nvPicPr>
          <p:cNvPr id="2" name="Picture 1"/>
          <p:cNvPicPr>
            <a:picLocks noChangeAspect="1"/>
          </p:cNvPicPr>
          <p:nvPr userDrawn="1"/>
        </p:nvPicPr>
        <p:blipFill>
          <a:blip r:embed="rId3"/>
          <a:stretch>
            <a:fillRect/>
          </a:stretch>
        </p:blipFill>
        <p:spPr>
          <a:xfrm>
            <a:off x="111590" y="4240237"/>
            <a:ext cx="6234716" cy="2845047"/>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61337"/>
          <a:stretch/>
        </p:blipFill>
        <p:spPr>
          <a:xfrm>
            <a:off x="11263085" y="5933513"/>
            <a:ext cx="763231" cy="737084"/>
          </a:xfrm>
          <a:prstGeom prst="rect">
            <a:avLst/>
          </a:prstGeom>
        </p:spPr>
      </p:pic>
    </p:spTree>
    <p:extLst>
      <p:ext uri="{BB962C8B-B14F-4D97-AF65-F5344CB8AC3E}">
        <p14:creationId xmlns:p14="http://schemas.microsoft.com/office/powerpoint/2010/main" val="2588618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Demi" panose="020B07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lnSpc>
                <a:spcPct val="100000"/>
              </a:lnSpc>
              <a:spcBef>
                <a:spcPts val="0"/>
              </a:spcBef>
              <a:spcAft>
                <a:spcPts val="0"/>
              </a:spcAft>
              <a:defRPr sz="2667">
                <a:solidFill>
                  <a:schemeClr val="accent2"/>
                </a:solidFill>
              </a:defRPr>
            </a:lvl1pPr>
          </a:lstStyle>
          <a:p>
            <a:pPr lvl="0"/>
            <a:r>
              <a:rPr lang="en-US"/>
              <a:t>Edit Master text styles</a:t>
            </a:r>
          </a:p>
        </p:txBody>
      </p:sp>
    </p:spTree>
    <p:extLst>
      <p:ext uri="{BB962C8B-B14F-4D97-AF65-F5344CB8AC3E}">
        <p14:creationId xmlns:p14="http://schemas.microsoft.com/office/powerpoint/2010/main" val="3335158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1171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V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983885"/>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hasCustomPrompt="1"/>
          </p:nvPr>
        </p:nvSpPr>
        <p:spPr>
          <a:xfrm>
            <a:off x="610519" y="3311094"/>
            <a:ext cx="5164255" cy="583511"/>
          </a:xfrm>
        </p:spPr>
        <p:txBody>
          <a:bodyPr>
            <a:normAutofit/>
          </a:bodyPr>
          <a:lstStyle>
            <a:lvl1pPr>
              <a:defRPr lang="en-US" sz="2667" kern="1200" spc="67" baseline="0" dirty="0">
                <a:solidFill>
                  <a:schemeClr val="accent2"/>
                </a:solidFill>
                <a:latin typeface="Franklin Gothic Medium" panose="020B0603020102020204" pitchFamily="34" charset="0"/>
                <a:ea typeface="+mn-ea"/>
                <a:cs typeface="+mn-cs"/>
              </a:defRPr>
            </a:lvl1pPr>
          </a:lstStyle>
          <a:p>
            <a:pPr lvl="0"/>
            <a:r>
              <a:rPr lang="en-US" dirty="0"/>
              <a:t>Click to edit Master text styles</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4201382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am Slide_Circles">
    <p:spTree>
      <p:nvGrpSpPr>
        <p:cNvPr id="1" name=""/>
        <p:cNvGrpSpPr/>
        <p:nvPr/>
      </p:nvGrpSpPr>
      <p:grpSpPr>
        <a:xfrm>
          <a:off x="0" y="0"/>
          <a:ext cx="0" cy="0"/>
          <a:chOff x="0" y="0"/>
          <a:chExt cx="0" cy="0"/>
        </a:xfrm>
      </p:grpSpPr>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530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a:extLst>
              <a:ext uri="{FF2B5EF4-FFF2-40B4-BE49-F238E27FC236}">
                <a16:creationId xmlns:a16="http://schemas.microsoft.com/office/drawing/2014/main" id="{1ABDF896-C4E5-43A5-9FF3-5A2E36BBE557}"/>
              </a:ext>
            </a:extLst>
          </p:cNvPr>
          <p:cNvSpPr>
            <a:spLocks noGrp="1"/>
          </p:cNvSpPr>
          <p:nvPr>
            <p:ph type="body" sz="quarter" idx="54" hasCustomPrompt="1"/>
          </p:nvPr>
        </p:nvSpPr>
        <p:spPr>
          <a:xfrm>
            <a:off x="1458385" y="27019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7" name="Text Placeholder 6">
            <a:extLst>
              <a:ext uri="{FF2B5EF4-FFF2-40B4-BE49-F238E27FC236}">
                <a16:creationId xmlns:a16="http://schemas.microsoft.com/office/drawing/2014/main" id="{3C9D06CB-2AFE-4D66-88B4-8EC184A8E41F}"/>
              </a:ext>
            </a:extLst>
          </p:cNvPr>
          <p:cNvSpPr>
            <a:spLocks noGrp="1"/>
          </p:cNvSpPr>
          <p:nvPr>
            <p:ph type="body" sz="quarter" idx="55" hasCustomPrompt="1"/>
          </p:nvPr>
        </p:nvSpPr>
        <p:spPr>
          <a:xfrm>
            <a:off x="1458673" y="29094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27" name="Text Placeholder 5">
            <a:extLst>
              <a:ext uri="{FF2B5EF4-FFF2-40B4-BE49-F238E27FC236}">
                <a16:creationId xmlns:a16="http://schemas.microsoft.com/office/drawing/2014/main" id="{D24A6164-A583-4008-94B2-29E76764E6DF}"/>
              </a:ext>
            </a:extLst>
          </p:cNvPr>
          <p:cNvSpPr>
            <a:spLocks noGrp="1"/>
          </p:cNvSpPr>
          <p:nvPr>
            <p:ph type="body" sz="quarter" idx="56" hasCustomPrompt="1"/>
          </p:nvPr>
        </p:nvSpPr>
        <p:spPr>
          <a:xfrm>
            <a:off x="4129922" y="24474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8" name="Text Placeholder 3">
            <a:extLst>
              <a:ext uri="{FF2B5EF4-FFF2-40B4-BE49-F238E27FC236}">
                <a16:creationId xmlns:a16="http://schemas.microsoft.com/office/drawing/2014/main" id="{69FEEB72-750F-432B-AAD6-53584AFE0C52}"/>
              </a:ext>
            </a:extLst>
          </p:cNvPr>
          <p:cNvSpPr>
            <a:spLocks noGrp="1"/>
          </p:cNvSpPr>
          <p:nvPr>
            <p:ph type="body" sz="quarter" idx="57" hasCustomPrompt="1"/>
          </p:nvPr>
        </p:nvSpPr>
        <p:spPr>
          <a:xfrm>
            <a:off x="4129633" y="26963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9" name="Text Placeholder 6">
            <a:extLst>
              <a:ext uri="{FF2B5EF4-FFF2-40B4-BE49-F238E27FC236}">
                <a16:creationId xmlns:a16="http://schemas.microsoft.com/office/drawing/2014/main" id="{C21540D3-C309-4123-BC66-769E7681B03F}"/>
              </a:ext>
            </a:extLst>
          </p:cNvPr>
          <p:cNvSpPr>
            <a:spLocks noGrp="1"/>
          </p:cNvSpPr>
          <p:nvPr>
            <p:ph type="body" sz="quarter" idx="58" hasCustomPrompt="1"/>
          </p:nvPr>
        </p:nvSpPr>
        <p:spPr>
          <a:xfrm>
            <a:off x="4129921" y="29038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149188D1-43C5-4594-871D-4BF36F234967}"/>
              </a:ext>
            </a:extLst>
          </p:cNvPr>
          <p:cNvSpPr>
            <a:spLocks noGrp="1"/>
          </p:cNvSpPr>
          <p:nvPr>
            <p:ph type="body" sz="quarter" idx="59" hasCustomPrompt="1"/>
          </p:nvPr>
        </p:nvSpPr>
        <p:spPr>
          <a:xfrm>
            <a:off x="6799399" y="245019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46E0B6D7-93E4-43C3-9402-88747A768B93}"/>
              </a:ext>
            </a:extLst>
          </p:cNvPr>
          <p:cNvSpPr>
            <a:spLocks noGrp="1"/>
          </p:cNvSpPr>
          <p:nvPr>
            <p:ph type="body" sz="quarter" idx="60" hasCustomPrompt="1"/>
          </p:nvPr>
        </p:nvSpPr>
        <p:spPr>
          <a:xfrm>
            <a:off x="6799110" y="269910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EB45A08B-DE23-418B-B8EE-A91D9C2129F2}"/>
              </a:ext>
            </a:extLst>
          </p:cNvPr>
          <p:cNvSpPr>
            <a:spLocks noGrp="1"/>
          </p:cNvSpPr>
          <p:nvPr>
            <p:ph type="body" sz="quarter" idx="61" hasCustomPrompt="1"/>
          </p:nvPr>
        </p:nvSpPr>
        <p:spPr>
          <a:xfrm>
            <a:off x="6799398" y="2906594"/>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3" name="Text Placeholder 5">
            <a:extLst>
              <a:ext uri="{FF2B5EF4-FFF2-40B4-BE49-F238E27FC236}">
                <a16:creationId xmlns:a16="http://schemas.microsoft.com/office/drawing/2014/main" id="{0CBDDCAF-597C-4F72-8468-1EB10E72E4A7}"/>
              </a:ext>
            </a:extLst>
          </p:cNvPr>
          <p:cNvSpPr>
            <a:spLocks noGrp="1"/>
          </p:cNvSpPr>
          <p:nvPr>
            <p:ph type="body" sz="quarter" idx="62" hasCustomPrompt="1"/>
          </p:nvPr>
        </p:nvSpPr>
        <p:spPr>
          <a:xfrm>
            <a:off x="9470647" y="2444640"/>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4" name="Text Placeholder 3">
            <a:extLst>
              <a:ext uri="{FF2B5EF4-FFF2-40B4-BE49-F238E27FC236}">
                <a16:creationId xmlns:a16="http://schemas.microsoft.com/office/drawing/2014/main" id="{761BE886-8F2B-4A39-BFC9-CC1A29C8D305}"/>
              </a:ext>
            </a:extLst>
          </p:cNvPr>
          <p:cNvSpPr>
            <a:spLocks noGrp="1"/>
          </p:cNvSpPr>
          <p:nvPr>
            <p:ph type="body" sz="quarter" idx="63" hasCustomPrompt="1"/>
          </p:nvPr>
        </p:nvSpPr>
        <p:spPr>
          <a:xfrm>
            <a:off x="9470358" y="2693545"/>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5" name="Text Placeholder 6">
            <a:extLst>
              <a:ext uri="{FF2B5EF4-FFF2-40B4-BE49-F238E27FC236}">
                <a16:creationId xmlns:a16="http://schemas.microsoft.com/office/drawing/2014/main" id="{B4D191B0-D384-415B-9422-5B89363217D2}"/>
              </a:ext>
            </a:extLst>
          </p:cNvPr>
          <p:cNvSpPr>
            <a:spLocks noGrp="1"/>
          </p:cNvSpPr>
          <p:nvPr>
            <p:ph type="body" sz="quarter" idx="64" hasCustomPrompt="1"/>
          </p:nvPr>
        </p:nvSpPr>
        <p:spPr>
          <a:xfrm>
            <a:off x="9470647" y="2901037"/>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6" name="Text Placeholder 5">
            <a:extLst>
              <a:ext uri="{FF2B5EF4-FFF2-40B4-BE49-F238E27FC236}">
                <a16:creationId xmlns:a16="http://schemas.microsoft.com/office/drawing/2014/main" id="{52777895-B99E-427C-8E9F-DFC444FAB591}"/>
              </a:ext>
            </a:extLst>
          </p:cNvPr>
          <p:cNvSpPr>
            <a:spLocks noGrp="1"/>
          </p:cNvSpPr>
          <p:nvPr>
            <p:ph type="body" sz="quarter" idx="65" hasCustomPrompt="1"/>
          </p:nvPr>
        </p:nvSpPr>
        <p:spPr>
          <a:xfrm>
            <a:off x="1458674" y="5123585"/>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7" name="Text Placeholder 3">
            <a:extLst>
              <a:ext uri="{FF2B5EF4-FFF2-40B4-BE49-F238E27FC236}">
                <a16:creationId xmlns:a16="http://schemas.microsoft.com/office/drawing/2014/main" id="{7FD1EDB1-B586-432E-A8B2-9CCF1B6E0EC1}"/>
              </a:ext>
            </a:extLst>
          </p:cNvPr>
          <p:cNvSpPr>
            <a:spLocks noGrp="1"/>
          </p:cNvSpPr>
          <p:nvPr>
            <p:ph type="body" sz="quarter" idx="66" hasCustomPrompt="1"/>
          </p:nvPr>
        </p:nvSpPr>
        <p:spPr>
          <a:xfrm>
            <a:off x="1458385" y="5372491"/>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8" name="Text Placeholder 6">
            <a:extLst>
              <a:ext uri="{FF2B5EF4-FFF2-40B4-BE49-F238E27FC236}">
                <a16:creationId xmlns:a16="http://schemas.microsoft.com/office/drawing/2014/main" id="{DAF01C66-8ED5-4AD5-91C4-D4FA2249A6F4}"/>
              </a:ext>
            </a:extLst>
          </p:cNvPr>
          <p:cNvSpPr>
            <a:spLocks noGrp="1"/>
          </p:cNvSpPr>
          <p:nvPr>
            <p:ph type="body" sz="quarter" idx="67" hasCustomPrompt="1"/>
          </p:nvPr>
        </p:nvSpPr>
        <p:spPr>
          <a:xfrm>
            <a:off x="1458673" y="5579982"/>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D48799E0-9A88-4363-861B-BA33A32046B6}"/>
              </a:ext>
            </a:extLst>
          </p:cNvPr>
          <p:cNvSpPr>
            <a:spLocks noGrp="1"/>
          </p:cNvSpPr>
          <p:nvPr>
            <p:ph type="body" sz="quarter" idx="68" hasCustomPrompt="1"/>
          </p:nvPr>
        </p:nvSpPr>
        <p:spPr>
          <a:xfrm>
            <a:off x="4129922" y="5118028"/>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FFBBEA40-C2C0-4286-8C06-EE425F79507A}"/>
              </a:ext>
            </a:extLst>
          </p:cNvPr>
          <p:cNvSpPr>
            <a:spLocks noGrp="1"/>
          </p:cNvSpPr>
          <p:nvPr>
            <p:ph type="body" sz="quarter" idx="69" hasCustomPrompt="1"/>
          </p:nvPr>
        </p:nvSpPr>
        <p:spPr>
          <a:xfrm>
            <a:off x="4129633" y="536693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F37E22C-8AD5-4811-948A-72DC0EA8F6EC}"/>
              </a:ext>
            </a:extLst>
          </p:cNvPr>
          <p:cNvSpPr>
            <a:spLocks noGrp="1"/>
          </p:cNvSpPr>
          <p:nvPr>
            <p:ph type="body" sz="quarter" idx="70" hasCustomPrompt="1"/>
          </p:nvPr>
        </p:nvSpPr>
        <p:spPr>
          <a:xfrm>
            <a:off x="4129921" y="5574425"/>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3F8CB95C-46A7-4B67-8897-1A8F82BBCF83}"/>
              </a:ext>
            </a:extLst>
          </p:cNvPr>
          <p:cNvSpPr>
            <a:spLocks noGrp="1"/>
          </p:cNvSpPr>
          <p:nvPr>
            <p:ph type="body" sz="quarter" idx="71" hasCustomPrompt="1"/>
          </p:nvPr>
        </p:nvSpPr>
        <p:spPr>
          <a:xfrm>
            <a:off x="6799399" y="51207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8B6E9BC-A93E-46F9-9844-99B192FCA62F}"/>
              </a:ext>
            </a:extLst>
          </p:cNvPr>
          <p:cNvSpPr>
            <a:spLocks noGrp="1"/>
          </p:cNvSpPr>
          <p:nvPr>
            <p:ph type="body" sz="quarter" idx="72" hasCustomPrompt="1"/>
          </p:nvPr>
        </p:nvSpPr>
        <p:spPr>
          <a:xfrm>
            <a:off x="6799110" y="53696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0BD733ED-D6DA-42B9-B088-B0F78842D1E7}"/>
              </a:ext>
            </a:extLst>
          </p:cNvPr>
          <p:cNvSpPr>
            <a:spLocks noGrp="1"/>
          </p:cNvSpPr>
          <p:nvPr>
            <p:ph type="body" sz="quarter" idx="73" hasCustomPrompt="1"/>
          </p:nvPr>
        </p:nvSpPr>
        <p:spPr>
          <a:xfrm>
            <a:off x="6799398" y="55771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5" name="Text Placeholder 5">
            <a:extLst>
              <a:ext uri="{FF2B5EF4-FFF2-40B4-BE49-F238E27FC236}">
                <a16:creationId xmlns:a16="http://schemas.microsoft.com/office/drawing/2014/main" id="{73FF0600-48F8-443B-A29D-589465280F2E}"/>
              </a:ext>
            </a:extLst>
          </p:cNvPr>
          <p:cNvSpPr>
            <a:spLocks noGrp="1"/>
          </p:cNvSpPr>
          <p:nvPr>
            <p:ph type="body" sz="quarter" idx="74" hasCustomPrompt="1"/>
          </p:nvPr>
        </p:nvSpPr>
        <p:spPr>
          <a:xfrm>
            <a:off x="9470647" y="51151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6" name="Text Placeholder 3">
            <a:extLst>
              <a:ext uri="{FF2B5EF4-FFF2-40B4-BE49-F238E27FC236}">
                <a16:creationId xmlns:a16="http://schemas.microsoft.com/office/drawing/2014/main" id="{4B0C5BF6-B713-48F6-9D7C-BB7787A7C7C2}"/>
              </a:ext>
            </a:extLst>
          </p:cNvPr>
          <p:cNvSpPr>
            <a:spLocks noGrp="1"/>
          </p:cNvSpPr>
          <p:nvPr>
            <p:ph type="body" sz="quarter" idx="75" hasCustomPrompt="1"/>
          </p:nvPr>
        </p:nvSpPr>
        <p:spPr>
          <a:xfrm>
            <a:off x="9470358" y="53640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7" name="Text Placeholder 6">
            <a:extLst>
              <a:ext uri="{FF2B5EF4-FFF2-40B4-BE49-F238E27FC236}">
                <a16:creationId xmlns:a16="http://schemas.microsoft.com/office/drawing/2014/main" id="{D32289A8-945B-421C-9EFD-FBB49DE3C992}"/>
              </a:ext>
            </a:extLst>
          </p:cNvPr>
          <p:cNvSpPr>
            <a:spLocks noGrp="1"/>
          </p:cNvSpPr>
          <p:nvPr>
            <p:ph type="body" sz="quarter" idx="76" hasCustomPrompt="1"/>
          </p:nvPr>
        </p:nvSpPr>
        <p:spPr>
          <a:xfrm>
            <a:off x="9470647" y="55715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8" name="Rectangle 7">
            <a:extLst>
              <a:ext uri="{FF2B5EF4-FFF2-40B4-BE49-F238E27FC236}">
                <a16:creationId xmlns:a16="http://schemas.microsoft.com/office/drawing/2014/main" id="{5D577A8D-152B-4DF8-B4E9-F84D434BD651}"/>
              </a:ext>
            </a:extLst>
          </p:cNvPr>
          <p:cNvSpPr/>
          <p:nvPr userDrawn="1"/>
        </p:nvSpPr>
        <p:spPr>
          <a:xfrm rot="16200000">
            <a:off x="-2466718" y="2769870"/>
            <a:ext cx="6288729"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Tree>
    <p:extLst>
      <p:ext uri="{BB962C8B-B14F-4D97-AF65-F5344CB8AC3E}">
        <p14:creationId xmlns:p14="http://schemas.microsoft.com/office/powerpoint/2010/main" val="3718818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E80A-64B1-4F30-9013-ABCADB245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88FB10-4034-4E1B-8C8A-A4C7CCAD5F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67253-6CF1-483E-8906-3E19E89B74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8443CC-B2E9-42A3-8680-034F3CA30DCD}"/>
              </a:ext>
            </a:extLst>
          </p:cNvPr>
          <p:cNvSpPr>
            <a:spLocks noGrp="1"/>
          </p:cNvSpPr>
          <p:nvPr>
            <p:ph type="dt" sz="half" idx="10"/>
          </p:nvPr>
        </p:nvSpPr>
        <p:spPr/>
        <p:txBody>
          <a:bodyPr/>
          <a:lstStyle/>
          <a:p>
            <a:fld id="{11E1801B-0FE5-4680-A252-B1FF8E52F095}" type="datetimeFigureOut">
              <a:rPr lang="en-US" smtClean="0"/>
              <a:t>9/24/19</a:t>
            </a:fld>
            <a:endParaRPr lang="en-US" dirty="0"/>
          </a:p>
        </p:txBody>
      </p:sp>
      <p:sp>
        <p:nvSpPr>
          <p:cNvPr id="6" name="Footer Placeholder 5">
            <a:extLst>
              <a:ext uri="{FF2B5EF4-FFF2-40B4-BE49-F238E27FC236}">
                <a16:creationId xmlns:a16="http://schemas.microsoft.com/office/drawing/2014/main" id="{1422BEB2-9046-438F-8D97-B682EC7171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9AF74A-B5FF-4A40-8326-324387736B2F}"/>
              </a:ext>
            </a:extLst>
          </p:cNvPr>
          <p:cNvSpPr>
            <a:spLocks noGrp="1"/>
          </p:cNvSpPr>
          <p:nvPr>
            <p:ph type="sldNum" sz="quarter" idx="12"/>
          </p:nvPr>
        </p:nvSpPr>
        <p:spPr/>
        <p:txBody>
          <a:bodyPr/>
          <a:lstStyle/>
          <a:p>
            <a:fld id="{1E21156E-4E7F-46DC-94E3-AEB23C8BBE71}" type="slidenum">
              <a:rPr lang="en-US" smtClean="0"/>
              <a:t>‹#›</a:t>
            </a:fld>
            <a:endParaRPr lang="en-US" dirty="0"/>
          </a:p>
        </p:txBody>
      </p:sp>
    </p:spTree>
    <p:extLst>
      <p:ext uri="{BB962C8B-B14F-4D97-AF65-F5344CB8AC3E}">
        <p14:creationId xmlns:p14="http://schemas.microsoft.com/office/powerpoint/2010/main" val="333935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99471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tandard 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594784" y="831704"/>
            <a:ext cx="10515600" cy="113871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7"/>
          <p:cNvSpPr>
            <a:spLocks noGrp="1"/>
          </p:cNvSpPr>
          <p:nvPr>
            <p:ph type="body" sz="quarter" idx="10"/>
          </p:nvPr>
        </p:nvSpPr>
        <p:spPr>
          <a:xfrm>
            <a:off x="609600" y="1970618"/>
            <a:ext cx="10606616" cy="4000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15018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Demi" panose="020B07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defRPr sz="2667">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3496175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Right Angle Photo">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endParaRPr lang="en-US" dirty="0"/>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9"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6"/>
          <p:cNvSpPr>
            <a:spLocks noGrp="1"/>
          </p:cNvSpPr>
          <p:nvPr>
            <p:ph type="body" sz="quarter" idx="14"/>
          </p:nvPr>
        </p:nvSpPr>
        <p:spPr>
          <a:xfrm>
            <a:off x="610519" y="2497344"/>
            <a:ext cx="6293436" cy="156420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5218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6"/>
          <p:cNvSpPr>
            <a:spLocks noGrp="1"/>
          </p:cNvSpPr>
          <p:nvPr>
            <p:ph type="body" sz="quarter" idx="14"/>
          </p:nvPr>
        </p:nvSpPr>
        <p:spPr>
          <a:xfrm>
            <a:off x="610519" y="2497344"/>
            <a:ext cx="6293436" cy="156420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66106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ircl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910228" y="1077972"/>
            <a:ext cx="4782163" cy="4782161"/>
          </a:xfrm>
          <a:prstGeom prst="ellipse">
            <a:avLst/>
          </a:prstGeom>
        </p:spPr>
        <p:txBody>
          <a:bodyPr/>
          <a:lstStyle/>
          <a:p>
            <a:endParaRPr lang="en-US" dirty="0"/>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6"/>
          <p:cNvSpPr>
            <a:spLocks noGrp="1"/>
          </p:cNvSpPr>
          <p:nvPr>
            <p:ph type="body" sz="quarter" idx="14"/>
          </p:nvPr>
        </p:nvSpPr>
        <p:spPr>
          <a:xfrm>
            <a:off x="610519" y="2497344"/>
            <a:ext cx="6293436" cy="156420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2513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eam Slide_Circles">
    <p:spTree>
      <p:nvGrpSpPr>
        <p:cNvPr id="1" name=""/>
        <p:cNvGrpSpPr/>
        <p:nvPr/>
      </p:nvGrpSpPr>
      <p:grpSpPr>
        <a:xfrm>
          <a:off x="0" y="0"/>
          <a:ext cx="0" cy="0"/>
          <a:chOff x="0" y="0"/>
          <a:chExt cx="0" cy="0"/>
        </a:xfrm>
      </p:grpSpPr>
      <p:sp>
        <p:nvSpPr>
          <p:cNvPr id="23" name="Text Placeholder 2"/>
          <p:cNvSpPr>
            <a:spLocks noGrp="1"/>
          </p:cNvSpPr>
          <p:nvPr>
            <p:ph type="body" sz="quarter" idx="14" hasCustomPrompt="1"/>
          </p:nvPr>
        </p:nvSpPr>
        <p:spPr>
          <a:xfrm rot="16200000">
            <a:off x="-2253477" y="2733037"/>
            <a:ext cx="6267591" cy="963083"/>
          </a:xfrm>
        </p:spPr>
        <p:txBody>
          <a:bodyPr>
            <a:normAutofit/>
          </a:bodyPr>
          <a:lstStyle>
            <a:lvl1pPr algn="ctr">
              <a:defRPr lang="en-US" sz="4267" kern="1200" spc="200" dirty="0">
                <a:solidFill>
                  <a:schemeClr val="accent1"/>
                </a:solidFill>
                <a:latin typeface="Franklin Gothic Demi" panose="020B0703020102020204" pitchFamily="34" charset="0"/>
                <a:ea typeface="+mn-ea"/>
                <a:cs typeface="+mn-cs"/>
              </a:defRPr>
            </a:lvl1pPr>
          </a:lstStyle>
          <a:p>
            <a:pPr lvl="0"/>
            <a:r>
              <a:rPr lang="en-US" dirty="0"/>
              <a:t>Analysts</a:t>
            </a:r>
          </a:p>
        </p:txBody>
      </p:sp>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1533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0" name="Text Placeholder 5"/>
          <p:cNvSpPr>
            <a:spLocks noGrp="1"/>
          </p:cNvSpPr>
          <p:nvPr>
            <p:ph type="body" sz="quarter" idx="47" hasCustomPrompt="1"/>
          </p:nvPr>
        </p:nvSpPr>
        <p:spPr>
          <a:xfrm>
            <a:off x="4099812" y="2404516"/>
            <a:ext cx="2122381" cy="357045"/>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1" name="Text Placeholder 5"/>
          <p:cNvSpPr>
            <a:spLocks noGrp="1"/>
          </p:cNvSpPr>
          <p:nvPr>
            <p:ph type="body" sz="quarter" idx="48" hasCustomPrompt="1"/>
          </p:nvPr>
        </p:nvSpPr>
        <p:spPr>
          <a:xfrm>
            <a:off x="6740951" y="241533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2" name="Text Placeholder 5"/>
          <p:cNvSpPr>
            <a:spLocks noGrp="1"/>
          </p:cNvSpPr>
          <p:nvPr>
            <p:ph type="body" sz="quarter" idx="49" hasCustomPrompt="1"/>
          </p:nvPr>
        </p:nvSpPr>
        <p:spPr>
          <a:xfrm>
            <a:off x="9382090" y="2404516"/>
            <a:ext cx="2122381" cy="357045"/>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3" name="Text Placeholder 5"/>
          <p:cNvSpPr>
            <a:spLocks noGrp="1"/>
          </p:cNvSpPr>
          <p:nvPr>
            <p:ph type="body" sz="quarter" idx="50" hasCustomPrompt="1"/>
          </p:nvPr>
        </p:nvSpPr>
        <p:spPr>
          <a:xfrm>
            <a:off x="1458674" y="5079905"/>
            <a:ext cx="2122381" cy="362428"/>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4" name="Text Placeholder 5"/>
          <p:cNvSpPr>
            <a:spLocks noGrp="1"/>
          </p:cNvSpPr>
          <p:nvPr>
            <p:ph type="body" sz="quarter" idx="51" hasCustomPrompt="1"/>
          </p:nvPr>
        </p:nvSpPr>
        <p:spPr>
          <a:xfrm>
            <a:off x="4099812" y="5069084"/>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5" name="Text Placeholder 5"/>
          <p:cNvSpPr>
            <a:spLocks noGrp="1"/>
          </p:cNvSpPr>
          <p:nvPr>
            <p:ph type="body" sz="quarter" idx="52" hasCustomPrompt="1"/>
          </p:nvPr>
        </p:nvSpPr>
        <p:spPr>
          <a:xfrm>
            <a:off x="9382090" y="5069082"/>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6" name="Text Placeholder 5"/>
          <p:cNvSpPr>
            <a:spLocks noGrp="1"/>
          </p:cNvSpPr>
          <p:nvPr>
            <p:ph type="body" sz="quarter" idx="53" hasCustomPrompt="1"/>
          </p:nvPr>
        </p:nvSpPr>
        <p:spPr>
          <a:xfrm>
            <a:off x="6740951" y="5069084"/>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782888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 Title BLUE">
    <p:bg>
      <p:bgPr>
        <a:solidFill>
          <a:schemeClr val="tx2"/>
        </a:solidFill>
        <a:effectLst/>
      </p:bgPr>
    </p:bg>
    <p:spTree>
      <p:nvGrpSpPr>
        <p:cNvPr id="1" name=""/>
        <p:cNvGrpSpPr/>
        <p:nvPr/>
      </p:nvGrpSpPr>
      <p:grpSpPr>
        <a:xfrm>
          <a:off x="0" y="0"/>
          <a:ext cx="0" cy="0"/>
          <a:chOff x="0" y="0"/>
          <a:chExt cx="0" cy="0"/>
        </a:xfrm>
      </p:grpSpPr>
      <p:grpSp>
        <p:nvGrpSpPr>
          <p:cNvPr id="43" name="Group 42"/>
          <p:cNvGrpSpPr/>
          <p:nvPr/>
        </p:nvGrpSpPr>
        <p:grpSpPr>
          <a:xfrm>
            <a:off x="1067309" y="2571068"/>
            <a:ext cx="2692995" cy="524301"/>
            <a:chOff x="382588" y="4784726"/>
            <a:chExt cx="896938" cy="174625"/>
          </a:xfrm>
          <a:solidFill>
            <a:schemeClr val="bg1"/>
          </a:solidFill>
        </p:grpSpPr>
        <p:sp>
          <p:nvSpPr>
            <p:cNvPr id="44"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45"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46"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47"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48"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49"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50"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sp>
          <p:nvSpPr>
            <p:cNvPr id="53"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dirty="0">
                <a:solidFill>
                  <a:schemeClr val="tx1"/>
                </a:solidFill>
                <a:latin typeface="Roboto Light" charset="0"/>
              </a:endParaRPr>
            </a:p>
          </p:txBody>
        </p:sp>
      </p:grpSp>
      <p:cxnSp>
        <p:nvCxnSpPr>
          <p:cNvPr id="57" name="Straight Connector 56"/>
          <p:cNvCxnSpPr/>
          <p:nvPr/>
        </p:nvCxnSpPr>
        <p:spPr>
          <a:xfrm>
            <a:off x="1054607" y="3401855"/>
            <a:ext cx="731687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47987" y="6335487"/>
            <a:ext cx="1287960" cy="3265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4" name="Title 1"/>
          <p:cNvSpPr>
            <a:spLocks noGrp="1"/>
          </p:cNvSpPr>
          <p:nvPr>
            <p:ph type="ctrTitle"/>
          </p:nvPr>
        </p:nvSpPr>
        <p:spPr>
          <a:xfrm>
            <a:off x="942392" y="3517795"/>
            <a:ext cx="7457347" cy="1852104"/>
          </a:xfrm>
        </p:spPr>
        <p:txBody>
          <a:bodyPr anchor="t" anchorCtr="0">
            <a:noAutofit/>
          </a:bodyPr>
          <a:lstStyle>
            <a:lvl1pPr algn="l">
              <a:lnSpc>
                <a:spcPct val="100000"/>
              </a:lnSpc>
              <a:defRPr sz="3200" b="0" i="0">
                <a:solidFill>
                  <a:schemeClr val="bg1"/>
                </a:solidFill>
                <a:latin typeface="Roboto Light" charset="0"/>
              </a:defRPr>
            </a:lvl1pPr>
          </a:lstStyle>
          <a:p>
            <a:r>
              <a:rPr lang="en-US"/>
              <a:t>Click to edit Master title style</a:t>
            </a:r>
            <a:endParaRPr lang="en-US" dirty="0"/>
          </a:p>
        </p:txBody>
      </p:sp>
    </p:spTree>
    <p:extLst>
      <p:ext uri="{BB962C8B-B14F-4D97-AF65-F5344CB8AC3E}">
        <p14:creationId xmlns:p14="http://schemas.microsoft.com/office/powerpoint/2010/main" val="2066742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 Main Black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9512" y="1435101"/>
            <a:ext cx="11316507" cy="47625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365857" y="628493"/>
            <a:ext cx="11316508" cy="606419"/>
          </a:xfrm>
        </p:spPr>
        <p:txBody>
          <a:bodyPr/>
          <a:lstStyle>
            <a:lvl1pPr algn="ctr">
              <a:defRPr sz="36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508653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 Two Column">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379512" y="1447801"/>
            <a:ext cx="5487829" cy="4678367"/>
          </a:xfrm>
        </p:spPr>
        <p:txBody>
          <a:bodyPr>
            <a:noAutofit/>
          </a:bodyPr>
          <a:lstStyle>
            <a:lvl1pPr>
              <a:buClr>
                <a:schemeClr val="tx1"/>
              </a:buClr>
              <a:defRPr sz="2400"/>
            </a:lvl1pPr>
            <a:lvl2pPr>
              <a:buClr>
                <a:schemeClr val="tx1"/>
              </a:buClr>
              <a:defRPr sz="2400"/>
            </a:lvl2pPr>
            <a:lvl3pPr>
              <a:buClr>
                <a:schemeClr val="tx1"/>
              </a:buClr>
              <a:defRPr sz="2400"/>
            </a:lvl3pPr>
            <a:lvl4pPr>
              <a:buClr>
                <a:schemeClr val="tx1"/>
              </a:buClr>
              <a:defRPr sz="2400"/>
            </a:lvl4pPr>
            <a:lvl5pPr>
              <a:buClr>
                <a:schemeClr val="tx1"/>
              </a:buCl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2"/>
          </p:nvPr>
        </p:nvSpPr>
        <p:spPr>
          <a:xfrm>
            <a:off x="6208190" y="1447801"/>
            <a:ext cx="5487829" cy="4678367"/>
          </a:xfrm>
        </p:spPr>
        <p:txBody>
          <a:bodyPr>
            <a:no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365857" y="628493"/>
            <a:ext cx="11316508" cy="606419"/>
          </a:xfrm>
        </p:spPr>
        <p:txBody>
          <a:bodyPr/>
          <a:lstStyle>
            <a:lvl1pPr algn="ct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576686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E1EF1-EF1B-4BB5-BDCD-0954F2CFE9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946B35-C8ED-4814-8756-8E47DA70D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8F3240-4871-4B60-8CE5-4F7E0C89EB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A5A027-82E4-4BDA-AC20-5F7095DF87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21B84-148D-48B2-AEA6-5919AF07D2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99085D-A87B-493B-A0CC-F93E699CF58B}"/>
              </a:ext>
            </a:extLst>
          </p:cNvPr>
          <p:cNvSpPr>
            <a:spLocks noGrp="1"/>
          </p:cNvSpPr>
          <p:nvPr>
            <p:ph type="dt" sz="half" idx="10"/>
          </p:nvPr>
        </p:nvSpPr>
        <p:spPr/>
        <p:txBody>
          <a:bodyPr/>
          <a:lstStyle/>
          <a:p>
            <a:fld id="{11E1801B-0FE5-4680-A252-B1FF8E52F095}" type="datetimeFigureOut">
              <a:rPr lang="en-US" smtClean="0"/>
              <a:t>9/24/19</a:t>
            </a:fld>
            <a:endParaRPr lang="en-US" dirty="0"/>
          </a:p>
        </p:txBody>
      </p:sp>
      <p:sp>
        <p:nvSpPr>
          <p:cNvPr id="8" name="Footer Placeholder 7">
            <a:extLst>
              <a:ext uri="{FF2B5EF4-FFF2-40B4-BE49-F238E27FC236}">
                <a16:creationId xmlns:a16="http://schemas.microsoft.com/office/drawing/2014/main" id="{4A56D1B4-E0D6-41BA-8713-95B021E016C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D12550C-23B7-440B-BE5A-8CE2C2711DFB}"/>
              </a:ext>
            </a:extLst>
          </p:cNvPr>
          <p:cNvSpPr>
            <a:spLocks noGrp="1"/>
          </p:cNvSpPr>
          <p:nvPr>
            <p:ph type="sldNum" sz="quarter" idx="12"/>
          </p:nvPr>
        </p:nvSpPr>
        <p:spPr/>
        <p:txBody>
          <a:bodyPr/>
          <a:lstStyle/>
          <a:p>
            <a:fld id="{1E21156E-4E7F-46DC-94E3-AEB23C8BBE71}" type="slidenum">
              <a:rPr lang="en-US" smtClean="0"/>
              <a:t>‹#›</a:t>
            </a:fld>
            <a:endParaRPr lang="en-US" dirty="0"/>
          </a:p>
        </p:txBody>
      </p:sp>
    </p:spTree>
    <p:extLst>
      <p:ext uri="{BB962C8B-B14F-4D97-AF65-F5344CB8AC3E}">
        <p14:creationId xmlns:p14="http://schemas.microsoft.com/office/powerpoint/2010/main" val="1630096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 Three Column">
    <p:bg>
      <p:bgPr>
        <a:solidFill>
          <a:schemeClr val="bg1"/>
        </a:solidFill>
        <a:effectLst/>
      </p:bgPr>
    </p:bg>
    <p:spTree>
      <p:nvGrpSpPr>
        <p:cNvPr id="1" name=""/>
        <p:cNvGrpSpPr/>
        <p:nvPr/>
      </p:nvGrpSpPr>
      <p:grpSpPr>
        <a:xfrm>
          <a:off x="0" y="0"/>
          <a:ext cx="0" cy="0"/>
          <a:chOff x="0" y="0"/>
          <a:chExt cx="0" cy="0"/>
        </a:xfrm>
      </p:grpSpPr>
      <p:sp>
        <p:nvSpPr>
          <p:cNvPr id="4" name="Picture Placeholder 16"/>
          <p:cNvSpPr>
            <a:spLocks noGrp="1"/>
          </p:cNvSpPr>
          <p:nvPr>
            <p:ph type="pic" sz="quarter" idx="19"/>
          </p:nvPr>
        </p:nvSpPr>
        <p:spPr>
          <a:xfrm>
            <a:off x="622334" y="1832219"/>
            <a:ext cx="3473777" cy="2590799"/>
          </a:xfrm>
          <a:ln>
            <a:noFill/>
          </a:ln>
        </p:spPr>
        <p:txBody>
          <a:bodyPr/>
          <a:lstStyle/>
          <a:p>
            <a:r>
              <a:rPr lang="en-US" dirty="0"/>
              <a:t>Drag picture to placeholder or click icon to add</a:t>
            </a:r>
          </a:p>
        </p:txBody>
      </p:sp>
      <p:sp>
        <p:nvSpPr>
          <p:cNvPr id="7" name="Picture Placeholder 16"/>
          <p:cNvSpPr>
            <a:spLocks noGrp="1"/>
          </p:cNvSpPr>
          <p:nvPr>
            <p:ph type="pic" sz="quarter" idx="20"/>
          </p:nvPr>
        </p:nvSpPr>
        <p:spPr>
          <a:xfrm>
            <a:off x="4352288" y="1832219"/>
            <a:ext cx="3473777" cy="2590799"/>
          </a:xfrm>
        </p:spPr>
        <p:txBody>
          <a:bodyPr/>
          <a:lstStyle/>
          <a:p>
            <a:r>
              <a:rPr lang="en-US" dirty="0"/>
              <a:t>Drag picture to placeholder or click icon to add</a:t>
            </a:r>
          </a:p>
        </p:txBody>
      </p:sp>
      <p:sp>
        <p:nvSpPr>
          <p:cNvPr id="10" name="Picture Placeholder 16"/>
          <p:cNvSpPr>
            <a:spLocks noGrp="1"/>
          </p:cNvSpPr>
          <p:nvPr>
            <p:ph type="pic" sz="quarter" idx="21"/>
          </p:nvPr>
        </p:nvSpPr>
        <p:spPr>
          <a:xfrm>
            <a:off x="8081616" y="1832219"/>
            <a:ext cx="3473777" cy="2590799"/>
          </a:xfrm>
        </p:spPr>
        <p:txBody>
          <a:bodyPr/>
          <a:lstStyle/>
          <a:p>
            <a:r>
              <a:rPr lang="en-US" dirty="0"/>
              <a:t>Drag picture to placeholder or click icon to add</a:t>
            </a:r>
          </a:p>
        </p:txBody>
      </p:sp>
      <p:sp>
        <p:nvSpPr>
          <p:cNvPr id="65" name="Text Placeholder 64"/>
          <p:cNvSpPr>
            <a:spLocks noGrp="1"/>
          </p:cNvSpPr>
          <p:nvPr>
            <p:ph type="body" sz="quarter" idx="22"/>
          </p:nvPr>
        </p:nvSpPr>
        <p:spPr>
          <a:xfrm>
            <a:off x="622333" y="4562568"/>
            <a:ext cx="3479396" cy="1136560"/>
          </a:xfrm>
        </p:spPr>
        <p:txBody>
          <a:bodyPr/>
          <a:lstStyle>
            <a:lvl1pPr marL="0" indent="0" algn="l">
              <a:lnSpc>
                <a:spcPct val="100000"/>
              </a:lnSpc>
              <a:buNone/>
              <a:defRPr sz="1600" baseline="0"/>
            </a:lvl1pPr>
            <a:lvl2pPr marL="288918" indent="0">
              <a:lnSpc>
                <a:spcPts val="1000"/>
              </a:lnSpc>
              <a:buNone/>
              <a:defRPr sz="1100"/>
            </a:lvl2pPr>
            <a:lvl3pPr>
              <a:defRPr sz="1100"/>
            </a:lvl3pPr>
            <a:lvl4pPr>
              <a:defRPr sz="1100"/>
            </a:lvl4pPr>
            <a:lvl5pPr>
              <a:defRPr sz="1100"/>
            </a:lvl5pPr>
          </a:lstStyle>
          <a:p>
            <a:pPr lvl="0"/>
            <a:r>
              <a:rPr lang="en-US"/>
              <a:t>Click to edit Master text styles</a:t>
            </a:r>
          </a:p>
        </p:txBody>
      </p:sp>
      <p:sp>
        <p:nvSpPr>
          <p:cNvPr id="62" name="Text Placeholder 64"/>
          <p:cNvSpPr>
            <a:spLocks noGrp="1"/>
          </p:cNvSpPr>
          <p:nvPr>
            <p:ph type="body" sz="quarter" idx="23"/>
          </p:nvPr>
        </p:nvSpPr>
        <p:spPr>
          <a:xfrm>
            <a:off x="4352287" y="4562568"/>
            <a:ext cx="3479396" cy="1136560"/>
          </a:xfrm>
        </p:spPr>
        <p:txBody>
          <a:bodyPr/>
          <a:lstStyle>
            <a:lvl1pPr marL="0" indent="0" algn="l">
              <a:lnSpc>
                <a:spcPct val="100000"/>
              </a:lnSpc>
              <a:buNone/>
              <a:defRPr sz="1600" baseline="0"/>
            </a:lvl1pPr>
            <a:lvl2pPr marL="288918" indent="0">
              <a:lnSpc>
                <a:spcPts val="1000"/>
              </a:lnSpc>
              <a:buNone/>
              <a:defRPr sz="1100"/>
            </a:lvl2pPr>
            <a:lvl3pPr>
              <a:defRPr sz="1100"/>
            </a:lvl3pPr>
            <a:lvl4pPr>
              <a:defRPr sz="1100"/>
            </a:lvl4pPr>
            <a:lvl5pPr>
              <a:defRPr sz="1100"/>
            </a:lvl5pPr>
          </a:lstStyle>
          <a:p>
            <a:pPr lvl="0"/>
            <a:r>
              <a:rPr lang="en-US"/>
              <a:t>Click to edit Master text styles</a:t>
            </a:r>
          </a:p>
        </p:txBody>
      </p:sp>
      <p:sp>
        <p:nvSpPr>
          <p:cNvPr id="63" name="Text Placeholder 64"/>
          <p:cNvSpPr>
            <a:spLocks noGrp="1"/>
          </p:cNvSpPr>
          <p:nvPr>
            <p:ph type="body" sz="quarter" idx="24"/>
          </p:nvPr>
        </p:nvSpPr>
        <p:spPr>
          <a:xfrm>
            <a:off x="8081615" y="4562568"/>
            <a:ext cx="3479396" cy="1136560"/>
          </a:xfrm>
        </p:spPr>
        <p:txBody>
          <a:bodyPr/>
          <a:lstStyle>
            <a:lvl1pPr marL="0" indent="0" algn="l">
              <a:lnSpc>
                <a:spcPct val="100000"/>
              </a:lnSpc>
              <a:buNone/>
              <a:defRPr sz="1600" baseline="0"/>
            </a:lvl1pPr>
            <a:lvl2pPr marL="288918" indent="0">
              <a:lnSpc>
                <a:spcPts val="1000"/>
              </a:lnSpc>
              <a:buNone/>
              <a:defRPr sz="1100"/>
            </a:lvl2pPr>
            <a:lvl3pPr>
              <a:defRPr sz="1100"/>
            </a:lvl3pPr>
            <a:lvl4pPr>
              <a:defRPr sz="1100"/>
            </a:lvl4pPr>
            <a:lvl5pPr>
              <a:defRPr sz="1100"/>
            </a:lvl5pPr>
          </a:lstStyle>
          <a:p>
            <a:pPr lvl="0"/>
            <a:r>
              <a:rPr lang="en-US"/>
              <a:t>Click to edit Master text styles</a:t>
            </a:r>
          </a:p>
        </p:txBody>
      </p:sp>
      <p:sp>
        <p:nvSpPr>
          <p:cNvPr id="9" name="Title 1"/>
          <p:cNvSpPr>
            <a:spLocks noGrp="1"/>
          </p:cNvSpPr>
          <p:nvPr>
            <p:ph type="title"/>
          </p:nvPr>
        </p:nvSpPr>
        <p:spPr>
          <a:xfrm>
            <a:off x="365857" y="628493"/>
            <a:ext cx="11316508" cy="606419"/>
          </a:xfrm>
        </p:spPr>
        <p:txBody>
          <a:bodyPr/>
          <a:lstStyle>
            <a:lvl1pPr algn="ct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137722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 Value Driver Success">
    <p:bg>
      <p:bgPr>
        <a:solidFill>
          <a:schemeClr val="tx1"/>
        </a:solidFill>
        <a:effectLst/>
      </p:bgPr>
    </p:bg>
    <p:spTree>
      <p:nvGrpSpPr>
        <p:cNvPr id="1" name=""/>
        <p:cNvGrpSpPr/>
        <p:nvPr/>
      </p:nvGrpSpPr>
      <p:grpSpPr>
        <a:xfrm>
          <a:off x="0" y="0"/>
          <a:ext cx="0" cy="0"/>
          <a:chOff x="0" y="0"/>
          <a:chExt cx="0" cy="0"/>
        </a:xfrm>
      </p:grpSpPr>
      <p:sp>
        <p:nvSpPr>
          <p:cNvPr id="4" name="Picture Placeholder 16"/>
          <p:cNvSpPr>
            <a:spLocks noGrp="1"/>
          </p:cNvSpPr>
          <p:nvPr>
            <p:ph type="pic" sz="quarter" idx="19"/>
          </p:nvPr>
        </p:nvSpPr>
        <p:spPr>
          <a:xfrm>
            <a:off x="622958" y="2067894"/>
            <a:ext cx="3473777" cy="2590799"/>
          </a:xfrm>
          <a:ln>
            <a:noFill/>
          </a:ln>
        </p:spPr>
        <p:txBody>
          <a:bodyPr/>
          <a:lstStyle/>
          <a:p>
            <a:r>
              <a:rPr lang="en-US" dirty="0"/>
              <a:t>Drag picture to placeholder or click icon to add</a:t>
            </a:r>
          </a:p>
        </p:txBody>
      </p:sp>
      <p:sp>
        <p:nvSpPr>
          <p:cNvPr id="5" name="Rectangle 4"/>
          <p:cNvSpPr/>
          <p:nvPr userDrawn="1"/>
        </p:nvSpPr>
        <p:spPr>
          <a:xfrm>
            <a:off x="622958" y="1371931"/>
            <a:ext cx="3475625" cy="70196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6" name="Rectangle 5"/>
          <p:cNvSpPr/>
          <p:nvPr userDrawn="1"/>
        </p:nvSpPr>
        <p:spPr>
          <a:xfrm>
            <a:off x="622958" y="4659417"/>
            <a:ext cx="3475625" cy="1371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7" name="Picture Placeholder 16"/>
          <p:cNvSpPr>
            <a:spLocks noGrp="1"/>
          </p:cNvSpPr>
          <p:nvPr>
            <p:ph type="pic" sz="quarter" idx="20"/>
          </p:nvPr>
        </p:nvSpPr>
        <p:spPr>
          <a:xfrm>
            <a:off x="4352288" y="2067894"/>
            <a:ext cx="3473777" cy="2590799"/>
          </a:xfrm>
        </p:spPr>
        <p:txBody>
          <a:bodyPr/>
          <a:lstStyle/>
          <a:p>
            <a:r>
              <a:rPr lang="en-US" dirty="0"/>
              <a:t>Drag picture to placeholder or click icon to add</a:t>
            </a:r>
          </a:p>
        </p:txBody>
      </p:sp>
      <p:sp>
        <p:nvSpPr>
          <p:cNvPr id="8" name="Rectangle 7"/>
          <p:cNvSpPr/>
          <p:nvPr userDrawn="1"/>
        </p:nvSpPr>
        <p:spPr>
          <a:xfrm>
            <a:off x="4352288" y="1371931"/>
            <a:ext cx="3475625" cy="70196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9" name="Rectangle 8"/>
          <p:cNvSpPr/>
          <p:nvPr userDrawn="1"/>
        </p:nvSpPr>
        <p:spPr>
          <a:xfrm>
            <a:off x="4352288" y="4659417"/>
            <a:ext cx="3475625" cy="1371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0" name="Picture Placeholder 16"/>
          <p:cNvSpPr>
            <a:spLocks noGrp="1"/>
          </p:cNvSpPr>
          <p:nvPr>
            <p:ph type="pic" sz="quarter" idx="21"/>
          </p:nvPr>
        </p:nvSpPr>
        <p:spPr>
          <a:xfrm>
            <a:off x="8081616" y="2067894"/>
            <a:ext cx="3473777" cy="2590799"/>
          </a:xfrm>
        </p:spPr>
        <p:txBody>
          <a:bodyPr/>
          <a:lstStyle/>
          <a:p>
            <a:r>
              <a:rPr lang="en-US" dirty="0"/>
              <a:t>Drag picture to placeholder or click icon to add</a:t>
            </a:r>
          </a:p>
        </p:txBody>
      </p:sp>
      <p:sp>
        <p:nvSpPr>
          <p:cNvPr id="11" name="Rectangle 10"/>
          <p:cNvSpPr/>
          <p:nvPr userDrawn="1"/>
        </p:nvSpPr>
        <p:spPr>
          <a:xfrm>
            <a:off x="8081616" y="1371931"/>
            <a:ext cx="3475625" cy="70196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2" name="Rectangle 11"/>
          <p:cNvSpPr/>
          <p:nvPr userDrawn="1"/>
        </p:nvSpPr>
        <p:spPr>
          <a:xfrm>
            <a:off x="8081616" y="4659417"/>
            <a:ext cx="3475625" cy="1371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grpSp>
        <p:nvGrpSpPr>
          <p:cNvPr id="13" name="Group 12"/>
          <p:cNvGrpSpPr/>
          <p:nvPr userDrawn="1"/>
        </p:nvGrpSpPr>
        <p:grpSpPr>
          <a:xfrm>
            <a:off x="510119" y="6385631"/>
            <a:ext cx="1165131" cy="226840"/>
            <a:chOff x="382588" y="4784726"/>
            <a:chExt cx="896938" cy="174625"/>
          </a:xfrm>
          <a:solidFill>
            <a:schemeClr val="bg1"/>
          </a:solidFill>
        </p:grpSpPr>
        <p:sp>
          <p:nvSpPr>
            <p:cNvPr id="14"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15"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16"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17"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18"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19"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20"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sp>
          <p:nvSpPr>
            <p:cNvPr id="21"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solidFill>
                  <a:schemeClr val="tx1"/>
                </a:solidFill>
                <a:latin typeface="Roboto Light" charset="0"/>
              </a:endParaRPr>
            </a:p>
          </p:txBody>
        </p:sp>
      </p:grpSp>
      <p:sp>
        <p:nvSpPr>
          <p:cNvPr id="28" name="TextBox 27"/>
          <p:cNvSpPr txBox="1"/>
          <p:nvPr userDrawn="1"/>
        </p:nvSpPr>
        <p:spPr>
          <a:xfrm>
            <a:off x="1425725" y="1628137"/>
            <a:ext cx="2471323" cy="227755"/>
          </a:xfrm>
          <a:prstGeom prst="rect">
            <a:avLst/>
          </a:prstGeom>
          <a:noFill/>
          <a:effectLst>
            <a:glow rad="228600">
              <a:schemeClr val="accent5">
                <a:satMod val="175000"/>
                <a:alpha val="40000"/>
              </a:schemeClr>
            </a:glow>
          </a:effectLst>
        </p:spPr>
        <p:txBody>
          <a:bodyPr wrap="square" rtlCol="0">
            <a:spAutoFit/>
          </a:bodyPr>
          <a:lstStyle/>
          <a:p>
            <a:pPr>
              <a:lnSpc>
                <a:spcPct val="80000"/>
              </a:lnSpc>
            </a:pPr>
            <a:r>
              <a:rPr lang="en-US" sz="1100" dirty="0">
                <a:solidFill>
                  <a:srgbClr val="FFFFFF"/>
                </a:solidFill>
                <a:latin typeface="Helvetica Neue Light"/>
                <a:cs typeface="Helvetica Neue Light"/>
              </a:rPr>
              <a:t>DRIVE CUSTOMER INSIGHTS</a:t>
            </a:r>
          </a:p>
        </p:txBody>
      </p:sp>
      <p:sp>
        <p:nvSpPr>
          <p:cNvPr id="31" name="TextBox 30"/>
          <p:cNvSpPr txBox="1"/>
          <p:nvPr userDrawn="1"/>
        </p:nvSpPr>
        <p:spPr>
          <a:xfrm>
            <a:off x="4955560" y="1628137"/>
            <a:ext cx="2727761" cy="363176"/>
          </a:xfrm>
          <a:prstGeom prst="rect">
            <a:avLst/>
          </a:prstGeom>
          <a:noFill/>
          <a:effectLst>
            <a:glow rad="228600">
              <a:schemeClr val="accent5">
                <a:satMod val="175000"/>
                <a:alpha val="40000"/>
              </a:schemeClr>
            </a:glow>
          </a:effectLst>
        </p:spPr>
        <p:txBody>
          <a:bodyPr wrap="square" rtlCol="0">
            <a:spAutoFit/>
          </a:bodyPr>
          <a:lstStyle/>
          <a:p>
            <a:pPr>
              <a:lnSpc>
                <a:spcPct val="80000"/>
              </a:lnSpc>
            </a:pPr>
            <a:r>
              <a:rPr lang="en-US" sz="1100" dirty="0">
                <a:solidFill>
                  <a:srgbClr val="FFFFFF"/>
                </a:solidFill>
                <a:latin typeface="Helvetica Neue Light"/>
                <a:cs typeface="Helvetica Neue Light"/>
              </a:rPr>
              <a:t>CONNECT PRODUCTS &amp; SERVICES (IoT)</a:t>
            </a:r>
          </a:p>
        </p:txBody>
      </p:sp>
      <p:sp>
        <p:nvSpPr>
          <p:cNvPr id="33" name="TextBox 32"/>
          <p:cNvSpPr txBox="1"/>
          <p:nvPr userDrawn="1"/>
        </p:nvSpPr>
        <p:spPr>
          <a:xfrm>
            <a:off x="9263579" y="1628137"/>
            <a:ext cx="1572344" cy="227755"/>
          </a:xfrm>
          <a:prstGeom prst="rect">
            <a:avLst/>
          </a:prstGeom>
          <a:noFill/>
          <a:effectLst>
            <a:glow rad="228600">
              <a:schemeClr val="accent5">
                <a:satMod val="175000"/>
                <a:alpha val="40000"/>
              </a:schemeClr>
            </a:glow>
          </a:effectLst>
        </p:spPr>
        <p:txBody>
          <a:bodyPr wrap="square" rtlCol="0">
            <a:spAutoFit/>
          </a:bodyPr>
          <a:lstStyle/>
          <a:p>
            <a:pPr>
              <a:lnSpc>
                <a:spcPct val="80000"/>
              </a:lnSpc>
            </a:pPr>
            <a:r>
              <a:rPr lang="en-US" sz="1100" dirty="0">
                <a:solidFill>
                  <a:srgbClr val="FFFFFF"/>
                </a:solidFill>
                <a:latin typeface="Helvetica Neue Light"/>
                <a:cs typeface="Helvetica Neue Light"/>
              </a:rPr>
              <a:t>PROTECT BUSINESS</a:t>
            </a:r>
          </a:p>
        </p:txBody>
      </p:sp>
      <p:grpSp>
        <p:nvGrpSpPr>
          <p:cNvPr id="34" name="Group 9"/>
          <p:cNvGrpSpPr>
            <a:grpSpLocks/>
          </p:cNvGrpSpPr>
          <p:nvPr userDrawn="1"/>
        </p:nvGrpSpPr>
        <p:grpSpPr bwMode="auto">
          <a:xfrm>
            <a:off x="4583080" y="1511078"/>
            <a:ext cx="363757" cy="363167"/>
            <a:chOff x="6596063" y="1782763"/>
            <a:chExt cx="1165225" cy="1163637"/>
          </a:xfrm>
        </p:grpSpPr>
        <p:sp>
          <p:nvSpPr>
            <p:cNvPr id="35" name="Freeform 88"/>
            <p:cNvSpPr>
              <a:spLocks noChangeArrowheads="1"/>
            </p:cNvSpPr>
            <p:nvPr/>
          </p:nvSpPr>
          <p:spPr bwMode="auto">
            <a:xfrm>
              <a:off x="7048500" y="2093913"/>
              <a:ext cx="412750" cy="401637"/>
            </a:xfrm>
            <a:custGeom>
              <a:avLst/>
              <a:gdLst>
                <a:gd name="T0" fmla="*/ 1144 w 1145"/>
                <a:gd name="T1" fmla="*/ 557 h 1116"/>
                <a:gd name="T2" fmla="*/ 1144 w 1145"/>
                <a:gd name="T3" fmla="*/ 557 h 1116"/>
                <a:gd name="T4" fmla="*/ 586 w 1145"/>
                <a:gd name="T5" fmla="*/ 1115 h 1116"/>
                <a:gd name="T6" fmla="*/ 0 w 1145"/>
                <a:gd name="T7" fmla="*/ 557 h 1116"/>
                <a:gd name="T8" fmla="*/ 586 w 1145"/>
                <a:gd name="T9" fmla="*/ 0 h 1116"/>
                <a:gd name="T10" fmla="*/ 1144 w 1145"/>
                <a:gd name="T11" fmla="*/ 557 h 1116"/>
              </a:gdLst>
              <a:ahLst/>
              <a:cxnLst>
                <a:cxn ang="0">
                  <a:pos x="T0" y="T1"/>
                </a:cxn>
                <a:cxn ang="0">
                  <a:pos x="T2" y="T3"/>
                </a:cxn>
                <a:cxn ang="0">
                  <a:pos x="T4" y="T5"/>
                </a:cxn>
                <a:cxn ang="0">
                  <a:pos x="T6" y="T7"/>
                </a:cxn>
                <a:cxn ang="0">
                  <a:pos x="T8" y="T9"/>
                </a:cxn>
                <a:cxn ang="0">
                  <a:pos x="T10" y="T11"/>
                </a:cxn>
              </a:cxnLst>
              <a:rect l="0" t="0" r="r" b="b"/>
              <a:pathLst>
                <a:path w="1145" h="1116">
                  <a:moveTo>
                    <a:pt x="1144" y="557"/>
                  </a:moveTo>
                  <a:lnTo>
                    <a:pt x="1144" y="557"/>
                  </a:lnTo>
                  <a:cubicBezTo>
                    <a:pt x="1144" y="864"/>
                    <a:pt x="892" y="1115"/>
                    <a:pt x="586" y="1115"/>
                  </a:cubicBezTo>
                  <a:cubicBezTo>
                    <a:pt x="279" y="1115"/>
                    <a:pt x="0" y="864"/>
                    <a:pt x="0" y="557"/>
                  </a:cubicBezTo>
                  <a:cubicBezTo>
                    <a:pt x="0" y="250"/>
                    <a:pt x="279" y="0"/>
                    <a:pt x="586" y="0"/>
                  </a:cubicBezTo>
                  <a:cubicBezTo>
                    <a:pt x="892" y="0"/>
                    <a:pt x="1144" y="250"/>
                    <a:pt x="1144" y="557"/>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36" name="Freeform 89"/>
            <p:cNvSpPr>
              <a:spLocks noChangeArrowheads="1"/>
            </p:cNvSpPr>
            <p:nvPr/>
          </p:nvSpPr>
          <p:spPr bwMode="auto">
            <a:xfrm>
              <a:off x="6596063" y="1962150"/>
              <a:ext cx="150812" cy="150813"/>
            </a:xfrm>
            <a:custGeom>
              <a:avLst/>
              <a:gdLst>
                <a:gd name="T0" fmla="*/ 419 w 420"/>
                <a:gd name="T1" fmla="*/ 223 h 419"/>
                <a:gd name="T2" fmla="*/ 419 w 420"/>
                <a:gd name="T3" fmla="*/ 223 h 419"/>
                <a:gd name="T4" fmla="*/ 223 w 420"/>
                <a:gd name="T5" fmla="*/ 418 h 419"/>
                <a:gd name="T6" fmla="*/ 0 w 420"/>
                <a:gd name="T7" fmla="*/ 223 h 419"/>
                <a:gd name="T8" fmla="*/ 223 w 420"/>
                <a:gd name="T9" fmla="*/ 0 h 419"/>
                <a:gd name="T10" fmla="*/ 419 w 420"/>
                <a:gd name="T11" fmla="*/ 223 h 419"/>
              </a:gdLst>
              <a:ahLst/>
              <a:cxnLst>
                <a:cxn ang="0">
                  <a:pos x="T0" y="T1"/>
                </a:cxn>
                <a:cxn ang="0">
                  <a:pos x="T2" y="T3"/>
                </a:cxn>
                <a:cxn ang="0">
                  <a:pos x="T4" y="T5"/>
                </a:cxn>
                <a:cxn ang="0">
                  <a:pos x="T6" y="T7"/>
                </a:cxn>
                <a:cxn ang="0">
                  <a:pos x="T8" y="T9"/>
                </a:cxn>
                <a:cxn ang="0">
                  <a:pos x="T10" y="T11"/>
                </a:cxn>
              </a:cxnLst>
              <a:rect l="0" t="0" r="r" b="b"/>
              <a:pathLst>
                <a:path w="420" h="419">
                  <a:moveTo>
                    <a:pt x="419" y="223"/>
                  </a:moveTo>
                  <a:lnTo>
                    <a:pt x="419" y="223"/>
                  </a:lnTo>
                  <a:cubicBezTo>
                    <a:pt x="419" y="335"/>
                    <a:pt x="335" y="418"/>
                    <a:pt x="223" y="418"/>
                  </a:cubicBezTo>
                  <a:cubicBezTo>
                    <a:pt x="112" y="418"/>
                    <a:pt x="0" y="335"/>
                    <a:pt x="0" y="223"/>
                  </a:cubicBezTo>
                  <a:cubicBezTo>
                    <a:pt x="0" y="83"/>
                    <a:pt x="112" y="0"/>
                    <a:pt x="223" y="0"/>
                  </a:cubicBezTo>
                  <a:cubicBezTo>
                    <a:pt x="335" y="0"/>
                    <a:pt x="419" y="83"/>
                    <a:pt x="419" y="22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37" name="Freeform 90"/>
            <p:cNvSpPr>
              <a:spLocks noChangeArrowheads="1"/>
            </p:cNvSpPr>
            <p:nvPr/>
          </p:nvSpPr>
          <p:spPr bwMode="auto">
            <a:xfrm>
              <a:off x="7610475" y="1782763"/>
              <a:ext cx="150813" cy="150812"/>
            </a:xfrm>
            <a:custGeom>
              <a:avLst/>
              <a:gdLst>
                <a:gd name="T0" fmla="*/ 418 w 419"/>
                <a:gd name="T1" fmla="*/ 223 h 419"/>
                <a:gd name="T2" fmla="*/ 418 w 419"/>
                <a:gd name="T3" fmla="*/ 223 h 419"/>
                <a:gd name="T4" fmla="*/ 223 w 419"/>
                <a:gd name="T5" fmla="*/ 418 h 419"/>
                <a:gd name="T6" fmla="*/ 0 w 419"/>
                <a:gd name="T7" fmla="*/ 223 h 419"/>
                <a:gd name="T8" fmla="*/ 223 w 419"/>
                <a:gd name="T9" fmla="*/ 0 h 419"/>
                <a:gd name="T10" fmla="*/ 418 w 419"/>
                <a:gd name="T11" fmla="*/ 223 h 419"/>
              </a:gdLst>
              <a:ahLst/>
              <a:cxnLst>
                <a:cxn ang="0">
                  <a:pos x="T0" y="T1"/>
                </a:cxn>
                <a:cxn ang="0">
                  <a:pos x="T2" y="T3"/>
                </a:cxn>
                <a:cxn ang="0">
                  <a:pos x="T4" y="T5"/>
                </a:cxn>
                <a:cxn ang="0">
                  <a:pos x="T6" y="T7"/>
                </a:cxn>
                <a:cxn ang="0">
                  <a:pos x="T8" y="T9"/>
                </a:cxn>
                <a:cxn ang="0">
                  <a:pos x="T10" y="T11"/>
                </a:cxn>
              </a:cxnLst>
              <a:rect l="0" t="0" r="r" b="b"/>
              <a:pathLst>
                <a:path w="419" h="419">
                  <a:moveTo>
                    <a:pt x="418" y="223"/>
                  </a:moveTo>
                  <a:lnTo>
                    <a:pt x="418" y="223"/>
                  </a:lnTo>
                  <a:cubicBezTo>
                    <a:pt x="418" y="335"/>
                    <a:pt x="334" y="418"/>
                    <a:pt x="223" y="418"/>
                  </a:cubicBezTo>
                  <a:cubicBezTo>
                    <a:pt x="84" y="418"/>
                    <a:pt x="0" y="335"/>
                    <a:pt x="0" y="223"/>
                  </a:cubicBezTo>
                  <a:cubicBezTo>
                    <a:pt x="0" y="111"/>
                    <a:pt x="84" y="0"/>
                    <a:pt x="223" y="0"/>
                  </a:cubicBezTo>
                  <a:cubicBezTo>
                    <a:pt x="334" y="0"/>
                    <a:pt x="418" y="111"/>
                    <a:pt x="418" y="22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38" name="Freeform 91"/>
            <p:cNvSpPr>
              <a:spLocks noChangeArrowheads="1"/>
            </p:cNvSpPr>
            <p:nvPr/>
          </p:nvSpPr>
          <p:spPr bwMode="auto">
            <a:xfrm>
              <a:off x="6596063" y="2795588"/>
              <a:ext cx="150812" cy="150812"/>
            </a:xfrm>
            <a:custGeom>
              <a:avLst/>
              <a:gdLst>
                <a:gd name="T0" fmla="*/ 419 w 420"/>
                <a:gd name="T1" fmla="*/ 223 h 420"/>
                <a:gd name="T2" fmla="*/ 419 w 420"/>
                <a:gd name="T3" fmla="*/ 223 h 420"/>
                <a:gd name="T4" fmla="*/ 223 w 420"/>
                <a:gd name="T5" fmla="*/ 419 h 420"/>
                <a:gd name="T6" fmla="*/ 0 w 420"/>
                <a:gd name="T7" fmla="*/ 223 h 420"/>
                <a:gd name="T8" fmla="*/ 223 w 420"/>
                <a:gd name="T9" fmla="*/ 0 h 420"/>
                <a:gd name="T10" fmla="*/ 419 w 420"/>
                <a:gd name="T11" fmla="*/ 223 h 420"/>
              </a:gdLst>
              <a:ahLst/>
              <a:cxnLst>
                <a:cxn ang="0">
                  <a:pos x="T0" y="T1"/>
                </a:cxn>
                <a:cxn ang="0">
                  <a:pos x="T2" y="T3"/>
                </a:cxn>
                <a:cxn ang="0">
                  <a:pos x="T4" y="T5"/>
                </a:cxn>
                <a:cxn ang="0">
                  <a:pos x="T6" y="T7"/>
                </a:cxn>
                <a:cxn ang="0">
                  <a:pos x="T8" y="T9"/>
                </a:cxn>
                <a:cxn ang="0">
                  <a:pos x="T10" y="T11"/>
                </a:cxn>
              </a:cxnLst>
              <a:rect l="0" t="0" r="r" b="b"/>
              <a:pathLst>
                <a:path w="420" h="420">
                  <a:moveTo>
                    <a:pt x="419" y="223"/>
                  </a:moveTo>
                  <a:lnTo>
                    <a:pt x="419" y="223"/>
                  </a:lnTo>
                  <a:cubicBezTo>
                    <a:pt x="419" y="335"/>
                    <a:pt x="335" y="419"/>
                    <a:pt x="223" y="419"/>
                  </a:cubicBezTo>
                  <a:cubicBezTo>
                    <a:pt x="112" y="419"/>
                    <a:pt x="0" y="335"/>
                    <a:pt x="0" y="223"/>
                  </a:cubicBezTo>
                  <a:cubicBezTo>
                    <a:pt x="0" y="112"/>
                    <a:pt x="112" y="0"/>
                    <a:pt x="223" y="0"/>
                  </a:cubicBezTo>
                  <a:cubicBezTo>
                    <a:pt x="335" y="0"/>
                    <a:pt x="419" y="112"/>
                    <a:pt x="419" y="22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39" name="Freeform 92"/>
            <p:cNvSpPr>
              <a:spLocks noChangeArrowheads="1"/>
            </p:cNvSpPr>
            <p:nvPr/>
          </p:nvSpPr>
          <p:spPr bwMode="auto">
            <a:xfrm>
              <a:off x="7178675" y="2795588"/>
              <a:ext cx="150813" cy="150812"/>
            </a:xfrm>
            <a:custGeom>
              <a:avLst/>
              <a:gdLst>
                <a:gd name="T0" fmla="*/ 418 w 419"/>
                <a:gd name="T1" fmla="*/ 223 h 420"/>
                <a:gd name="T2" fmla="*/ 418 w 419"/>
                <a:gd name="T3" fmla="*/ 223 h 420"/>
                <a:gd name="T4" fmla="*/ 223 w 419"/>
                <a:gd name="T5" fmla="*/ 419 h 420"/>
                <a:gd name="T6" fmla="*/ 0 w 419"/>
                <a:gd name="T7" fmla="*/ 223 h 420"/>
                <a:gd name="T8" fmla="*/ 223 w 419"/>
                <a:gd name="T9" fmla="*/ 0 h 420"/>
                <a:gd name="T10" fmla="*/ 418 w 419"/>
                <a:gd name="T11" fmla="*/ 223 h 420"/>
              </a:gdLst>
              <a:ahLst/>
              <a:cxnLst>
                <a:cxn ang="0">
                  <a:pos x="T0" y="T1"/>
                </a:cxn>
                <a:cxn ang="0">
                  <a:pos x="T2" y="T3"/>
                </a:cxn>
                <a:cxn ang="0">
                  <a:pos x="T4" y="T5"/>
                </a:cxn>
                <a:cxn ang="0">
                  <a:pos x="T6" y="T7"/>
                </a:cxn>
                <a:cxn ang="0">
                  <a:pos x="T8" y="T9"/>
                </a:cxn>
                <a:cxn ang="0">
                  <a:pos x="T10" y="T11"/>
                </a:cxn>
              </a:cxnLst>
              <a:rect l="0" t="0" r="r" b="b"/>
              <a:pathLst>
                <a:path w="419" h="420">
                  <a:moveTo>
                    <a:pt x="418" y="223"/>
                  </a:moveTo>
                  <a:lnTo>
                    <a:pt x="418" y="223"/>
                  </a:lnTo>
                  <a:cubicBezTo>
                    <a:pt x="418" y="335"/>
                    <a:pt x="335" y="419"/>
                    <a:pt x="223" y="419"/>
                  </a:cubicBezTo>
                  <a:cubicBezTo>
                    <a:pt x="83" y="419"/>
                    <a:pt x="0" y="335"/>
                    <a:pt x="0" y="223"/>
                  </a:cubicBezTo>
                  <a:cubicBezTo>
                    <a:pt x="0" y="112"/>
                    <a:pt x="83" y="0"/>
                    <a:pt x="223" y="0"/>
                  </a:cubicBezTo>
                  <a:cubicBezTo>
                    <a:pt x="335" y="0"/>
                    <a:pt x="418" y="112"/>
                    <a:pt x="418" y="22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40" name="Line 93"/>
            <p:cNvSpPr>
              <a:spLocks noChangeShapeType="1"/>
            </p:cNvSpPr>
            <p:nvPr/>
          </p:nvSpPr>
          <p:spPr bwMode="auto">
            <a:xfrm flipV="1">
              <a:off x="6726238" y="2432050"/>
              <a:ext cx="381000" cy="385763"/>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1" name="Line 94"/>
            <p:cNvSpPr>
              <a:spLocks noChangeShapeType="1"/>
            </p:cNvSpPr>
            <p:nvPr/>
          </p:nvSpPr>
          <p:spPr bwMode="auto">
            <a:xfrm flipV="1">
              <a:off x="7399338" y="1909763"/>
              <a:ext cx="231775" cy="244475"/>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2" name="Line 95"/>
            <p:cNvSpPr>
              <a:spLocks noChangeShapeType="1"/>
            </p:cNvSpPr>
            <p:nvPr/>
          </p:nvSpPr>
          <p:spPr bwMode="auto">
            <a:xfrm>
              <a:off x="6737350" y="2073275"/>
              <a:ext cx="331788" cy="141288"/>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3" name="Line 96"/>
            <p:cNvSpPr>
              <a:spLocks noChangeShapeType="1"/>
            </p:cNvSpPr>
            <p:nvPr/>
          </p:nvSpPr>
          <p:spPr bwMode="auto">
            <a:xfrm flipH="1" flipV="1">
              <a:off x="7427913" y="2392363"/>
              <a:ext cx="184150" cy="84137"/>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4" name="Line 97"/>
            <p:cNvSpPr>
              <a:spLocks noChangeShapeType="1"/>
            </p:cNvSpPr>
            <p:nvPr/>
          </p:nvSpPr>
          <p:spPr bwMode="auto">
            <a:xfrm flipV="1">
              <a:off x="7259638" y="2492375"/>
              <a:ext cx="1587" cy="304800"/>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5" name="Freeform 98"/>
            <p:cNvSpPr>
              <a:spLocks noChangeArrowheads="1"/>
            </p:cNvSpPr>
            <p:nvPr/>
          </p:nvSpPr>
          <p:spPr bwMode="auto">
            <a:xfrm>
              <a:off x="7610475" y="2414588"/>
              <a:ext cx="150813" cy="150812"/>
            </a:xfrm>
            <a:custGeom>
              <a:avLst/>
              <a:gdLst>
                <a:gd name="T0" fmla="*/ 418 w 419"/>
                <a:gd name="T1" fmla="*/ 223 h 420"/>
                <a:gd name="T2" fmla="*/ 418 w 419"/>
                <a:gd name="T3" fmla="*/ 223 h 420"/>
                <a:gd name="T4" fmla="*/ 223 w 419"/>
                <a:gd name="T5" fmla="*/ 419 h 420"/>
                <a:gd name="T6" fmla="*/ 0 w 419"/>
                <a:gd name="T7" fmla="*/ 223 h 420"/>
                <a:gd name="T8" fmla="*/ 223 w 419"/>
                <a:gd name="T9" fmla="*/ 0 h 420"/>
                <a:gd name="T10" fmla="*/ 418 w 419"/>
                <a:gd name="T11" fmla="*/ 223 h 420"/>
              </a:gdLst>
              <a:ahLst/>
              <a:cxnLst>
                <a:cxn ang="0">
                  <a:pos x="T0" y="T1"/>
                </a:cxn>
                <a:cxn ang="0">
                  <a:pos x="T2" y="T3"/>
                </a:cxn>
                <a:cxn ang="0">
                  <a:pos x="T4" y="T5"/>
                </a:cxn>
                <a:cxn ang="0">
                  <a:pos x="T6" y="T7"/>
                </a:cxn>
                <a:cxn ang="0">
                  <a:pos x="T8" y="T9"/>
                </a:cxn>
                <a:cxn ang="0">
                  <a:pos x="T10" y="T11"/>
                </a:cxn>
              </a:cxnLst>
              <a:rect l="0" t="0" r="r" b="b"/>
              <a:pathLst>
                <a:path w="419" h="420">
                  <a:moveTo>
                    <a:pt x="418" y="223"/>
                  </a:moveTo>
                  <a:lnTo>
                    <a:pt x="418" y="223"/>
                  </a:lnTo>
                  <a:cubicBezTo>
                    <a:pt x="418" y="335"/>
                    <a:pt x="334" y="419"/>
                    <a:pt x="223" y="419"/>
                  </a:cubicBezTo>
                  <a:cubicBezTo>
                    <a:pt x="84" y="419"/>
                    <a:pt x="0" y="335"/>
                    <a:pt x="0" y="223"/>
                  </a:cubicBezTo>
                  <a:cubicBezTo>
                    <a:pt x="0" y="112"/>
                    <a:pt x="84" y="0"/>
                    <a:pt x="223" y="0"/>
                  </a:cubicBezTo>
                  <a:cubicBezTo>
                    <a:pt x="334" y="0"/>
                    <a:pt x="418" y="112"/>
                    <a:pt x="418" y="22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grpSp>
      <p:grpSp>
        <p:nvGrpSpPr>
          <p:cNvPr id="46" name="Group 8"/>
          <p:cNvGrpSpPr>
            <a:grpSpLocks/>
          </p:cNvGrpSpPr>
          <p:nvPr userDrawn="1"/>
        </p:nvGrpSpPr>
        <p:grpSpPr bwMode="auto">
          <a:xfrm>
            <a:off x="1022249" y="1452698"/>
            <a:ext cx="418489" cy="479927"/>
            <a:chOff x="6637338" y="206375"/>
            <a:chExt cx="1014412" cy="1163638"/>
          </a:xfrm>
        </p:grpSpPr>
        <p:sp>
          <p:nvSpPr>
            <p:cNvPr id="47" name="Freeform 99"/>
            <p:cNvSpPr>
              <a:spLocks noChangeArrowheads="1"/>
            </p:cNvSpPr>
            <p:nvPr/>
          </p:nvSpPr>
          <p:spPr bwMode="auto">
            <a:xfrm>
              <a:off x="6786563" y="357188"/>
              <a:ext cx="712787" cy="712787"/>
            </a:xfrm>
            <a:custGeom>
              <a:avLst/>
              <a:gdLst>
                <a:gd name="T0" fmla="*/ 1981 w 1982"/>
                <a:gd name="T1" fmla="*/ 1004 h 1981"/>
                <a:gd name="T2" fmla="*/ 1981 w 1982"/>
                <a:gd name="T3" fmla="*/ 1004 h 1981"/>
                <a:gd name="T4" fmla="*/ 977 w 1982"/>
                <a:gd name="T5" fmla="*/ 1980 h 1981"/>
                <a:gd name="T6" fmla="*/ 0 w 1982"/>
                <a:gd name="T7" fmla="*/ 1004 h 1981"/>
                <a:gd name="T8" fmla="*/ 977 w 1982"/>
                <a:gd name="T9" fmla="*/ 0 h 1981"/>
                <a:gd name="T10" fmla="*/ 1981 w 1982"/>
                <a:gd name="T11" fmla="*/ 1004 h 1981"/>
              </a:gdLst>
              <a:ahLst/>
              <a:cxnLst>
                <a:cxn ang="0">
                  <a:pos x="T0" y="T1"/>
                </a:cxn>
                <a:cxn ang="0">
                  <a:pos x="T2" y="T3"/>
                </a:cxn>
                <a:cxn ang="0">
                  <a:pos x="T4" y="T5"/>
                </a:cxn>
                <a:cxn ang="0">
                  <a:pos x="T6" y="T7"/>
                </a:cxn>
                <a:cxn ang="0">
                  <a:pos x="T8" y="T9"/>
                </a:cxn>
                <a:cxn ang="0">
                  <a:pos x="T10" y="T11"/>
                </a:cxn>
              </a:cxnLst>
              <a:rect l="0" t="0" r="r" b="b"/>
              <a:pathLst>
                <a:path w="1982" h="1981">
                  <a:moveTo>
                    <a:pt x="1981" y="1004"/>
                  </a:moveTo>
                  <a:lnTo>
                    <a:pt x="1981" y="1004"/>
                  </a:lnTo>
                  <a:cubicBezTo>
                    <a:pt x="1981" y="1533"/>
                    <a:pt x="1534" y="1980"/>
                    <a:pt x="977" y="1980"/>
                  </a:cubicBezTo>
                  <a:cubicBezTo>
                    <a:pt x="447" y="1980"/>
                    <a:pt x="0" y="1533"/>
                    <a:pt x="0" y="1004"/>
                  </a:cubicBezTo>
                  <a:cubicBezTo>
                    <a:pt x="0" y="446"/>
                    <a:pt x="447" y="0"/>
                    <a:pt x="977" y="0"/>
                  </a:cubicBezTo>
                  <a:cubicBezTo>
                    <a:pt x="1534" y="0"/>
                    <a:pt x="1981" y="446"/>
                    <a:pt x="1981" y="1004"/>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48" name="Freeform 100"/>
            <p:cNvSpPr>
              <a:spLocks noChangeArrowheads="1"/>
            </p:cNvSpPr>
            <p:nvPr/>
          </p:nvSpPr>
          <p:spPr bwMode="auto">
            <a:xfrm>
              <a:off x="6988175" y="1039813"/>
              <a:ext cx="301625" cy="130175"/>
            </a:xfrm>
            <a:custGeom>
              <a:avLst/>
              <a:gdLst>
                <a:gd name="T0" fmla="*/ 0 w 837"/>
                <a:gd name="T1" fmla="*/ 0 h 363"/>
                <a:gd name="T2" fmla="*/ 0 w 837"/>
                <a:gd name="T3" fmla="*/ 362 h 363"/>
                <a:gd name="T4" fmla="*/ 836 w 837"/>
                <a:gd name="T5" fmla="*/ 362 h 363"/>
                <a:gd name="T6" fmla="*/ 836 w 837"/>
                <a:gd name="T7" fmla="*/ 0 h 363"/>
              </a:gdLst>
              <a:ahLst/>
              <a:cxnLst>
                <a:cxn ang="0">
                  <a:pos x="T0" y="T1"/>
                </a:cxn>
                <a:cxn ang="0">
                  <a:pos x="T2" y="T3"/>
                </a:cxn>
                <a:cxn ang="0">
                  <a:pos x="T4" y="T5"/>
                </a:cxn>
                <a:cxn ang="0">
                  <a:pos x="T6" y="T7"/>
                </a:cxn>
              </a:cxnLst>
              <a:rect l="0" t="0" r="r" b="b"/>
              <a:pathLst>
                <a:path w="837" h="363">
                  <a:moveTo>
                    <a:pt x="0" y="0"/>
                  </a:moveTo>
                  <a:lnTo>
                    <a:pt x="0" y="362"/>
                  </a:lnTo>
                  <a:lnTo>
                    <a:pt x="836" y="362"/>
                  </a:lnTo>
                  <a:lnTo>
                    <a:pt x="836" y="0"/>
                  </a:ln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49" name="Freeform 101"/>
            <p:cNvSpPr>
              <a:spLocks noChangeArrowheads="1"/>
            </p:cNvSpPr>
            <p:nvPr/>
          </p:nvSpPr>
          <p:spPr bwMode="auto">
            <a:xfrm>
              <a:off x="7037388" y="1169988"/>
              <a:ext cx="201612" cy="100012"/>
            </a:xfrm>
            <a:custGeom>
              <a:avLst/>
              <a:gdLst>
                <a:gd name="T0" fmla="*/ 558 w 559"/>
                <a:gd name="T1" fmla="*/ 0 h 279"/>
                <a:gd name="T2" fmla="*/ 0 w 559"/>
                <a:gd name="T3" fmla="*/ 0 h 279"/>
                <a:gd name="T4" fmla="*/ 0 w 559"/>
                <a:gd name="T5" fmla="*/ 278 h 279"/>
                <a:gd name="T6" fmla="*/ 558 w 559"/>
                <a:gd name="T7" fmla="*/ 278 h 279"/>
                <a:gd name="T8" fmla="*/ 558 w 559"/>
                <a:gd name="T9" fmla="*/ 0 h 279"/>
              </a:gdLst>
              <a:ahLst/>
              <a:cxnLst>
                <a:cxn ang="0">
                  <a:pos x="T0" y="T1"/>
                </a:cxn>
                <a:cxn ang="0">
                  <a:pos x="T2" y="T3"/>
                </a:cxn>
                <a:cxn ang="0">
                  <a:pos x="T4" y="T5"/>
                </a:cxn>
                <a:cxn ang="0">
                  <a:pos x="T6" y="T7"/>
                </a:cxn>
                <a:cxn ang="0">
                  <a:pos x="T8" y="T9"/>
                </a:cxn>
              </a:cxnLst>
              <a:rect l="0" t="0" r="r" b="b"/>
              <a:pathLst>
                <a:path w="559" h="279">
                  <a:moveTo>
                    <a:pt x="558" y="0"/>
                  </a:moveTo>
                  <a:lnTo>
                    <a:pt x="0" y="0"/>
                  </a:lnTo>
                  <a:lnTo>
                    <a:pt x="0" y="278"/>
                  </a:lnTo>
                  <a:lnTo>
                    <a:pt x="558" y="278"/>
                  </a:lnTo>
                  <a:lnTo>
                    <a:pt x="558" y="0"/>
                  </a:lnTo>
                </a:path>
              </a:pathLst>
            </a:custGeom>
            <a:noFill/>
            <a:ln w="12700" cap="flat" cmpd="sng">
              <a:solidFill>
                <a:schemeClr val="bg1"/>
              </a:solidFill>
              <a:bevel/>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sp>
          <p:nvSpPr>
            <p:cNvPr id="50" name="Line 102"/>
            <p:cNvSpPr>
              <a:spLocks noChangeShapeType="1"/>
            </p:cNvSpPr>
            <p:nvPr/>
          </p:nvSpPr>
          <p:spPr bwMode="auto">
            <a:xfrm>
              <a:off x="7138988" y="1270000"/>
              <a:ext cx="1587" cy="100013"/>
            </a:xfrm>
            <a:prstGeom prst="line">
              <a:avLst/>
            </a:prstGeom>
            <a:noFill/>
            <a:ln w="12700" cap="flat" cmpd="sng">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1" name="Line 103"/>
            <p:cNvSpPr>
              <a:spLocks noChangeShapeType="1"/>
            </p:cNvSpPr>
            <p:nvPr/>
          </p:nvSpPr>
          <p:spPr bwMode="auto">
            <a:xfrm>
              <a:off x="7138988" y="206375"/>
              <a:ext cx="1587" cy="50800"/>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2" name="Line 104"/>
            <p:cNvSpPr>
              <a:spLocks noChangeShapeType="1"/>
            </p:cNvSpPr>
            <p:nvPr/>
          </p:nvSpPr>
          <p:spPr bwMode="auto">
            <a:xfrm flipH="1">
              <a:off x="7459663" y="357188"/>
              <a:ext cx="42862" cy="39687"/>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3" name="Line 105"/>
            <p:cNvSpPr>
              <a:spLocks noChangeShapeType="1"/>
            </p:cNvSpPr>
            <p:nvPr/>
          </p:nvSpPr>
          <p:spPr bwMode="auto">
            <a:xfrm flipH="1">
              <a:off x="7597775" y="717550"/>
              <a:ext cx="53975" cy="1588"/>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4" name="Line 106"/>
            <p:cNvSpPr>
              <a:spLocks noChangeShapeType="1"/>
            </p:cNvSpPr>
            <p:nvPr/>
          </p:nvSpPr>
          <p:spPr bwMode="auto">
            <a:xfrm flipH="1" flipV="1">
              <a:off x="7459663" y="1038225"/>
              <a:ext cx="42862" cy="33338"/>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5" name="Line 107"/>
            <p:cNvSpPr>
              <a:spLocks noChangeShapeType="1"/>
            </p:cNvSpPr>
            <p:nvPr/>
          </p:nvSpPr>
          <p:spPr bwMode="auto">
            <a:xfrm>
              <a:off x="6786563" y="357188"/>
              <a:ext cx="30162" cy="39687"/>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6" name="Line 108"/>
            <p:cNvSpPr>
              <a:spLocks noChangeShapeType="1"/>
            </p:cNvSpPr>
            <p:nvPr/>
          </p:nvSpPr>
          <p:spPr bwMode="auto">
            <a:xfrm>
              <a:off x="6637338" y="717550"/>
              <a:ext cx="50800" cy="1588"/>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7" name="Line 109"/>
            <p:cNvSpPr>
              <a:spLocks noChangeShapeType="1"/>
            </p:cNvSpPr>
            <p:nvPr/>
          </p:nvSpPr>
          <p:spPr bwMode="auto">
            <a:xfrm flipV="1">
              <a:off x="6786563" y="1038225"/>
              <a:ext cx="30162" cy="33338"/>
            </a:xfrm>
            <a:prstGeom prst="line">
              <a:avLst/>
            </a:prstGeom>
            <a:noFill/>
            <a:ln w="1270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58" name="Freeform 110"/>
            <p:cNvSpPr>
              <a:spLocks noChangeArrowheads="1"/>
            </p:cNvSpPr>
            <p:nvPr/>
          </p:nvSpPr>
          <p:spPr bwMode="auto">
            <a:xfrm>
              <a:off x="6937375" y="717550"/>
              <a:ext cx="411163" cy="322263"/>
            </a:xfrm>
            <a:custGeom>
              <a:avLst/>
              <a:gdLst>
                <a:gd name="T0" fmla="*/ 641 w 1144"/>
                <a:gd name="T1" fmla="*/ 893 h 894"/>
                <a:gd name="T2" fmla="*/ 641 w 1144"/>
                <a:gd name="T3" fmla="*/ 893 h 894"/>
                <a:gd name="T4" fmla="*/ 808 w 1144"/>
                <a:gd name="T5" fmla="*/ 139 h 894"/>
                <a:gd name="T6" fmla="*/ 975 w 1144"/>
                <a:gd name="T7" fmla="*/ 0 h 894"/>
                <a:gd name="T8" fmla="*/ 1143 w 1144"/>
                <a:gd name="T9" fmla="*/ 139 h 894"/>
                <a:gd name="T10" fmla="*/ 975 w 1144"/>
                <a:gd name="T11" fmla="*/ 279 h 894"/>
                <a:gd name="T12" fmla="*/ 558 w 1144"/>
                <a:gd name="T13" fmla="*/ 279 h 894"/>
                <a:gd name="T14" fmla="*/ 139 w 1144"/>
                <a:gd name="T15" fmla="*/ 279 h 894"/>
                <a:gd name="T16" fmla="*/ 0 w 1144"/>
                <a:gd name="T17" fmla="*/ 139 h 894"/>
                <a:gd name="T18" fmla="*/ 139 w 1144"/>
                <a:gd name="T19" fmla="*/ 0 h 894"/>
                <a:gd name="T20" fmla="*/ 306 w 1144"/>
                <a:gd name="T21" fmla="*/ 139 h 894"/>
                <a:gd name="T22" fmla="*/ 502 w 1144"/>
                <a:gd name="T23" fmla="*/ 893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4" h="894">
                  <a:moveTo>
                    <a:pt x="641" y="893"/>
                  </a:moveTo>
                  <a:lnTo>
                    <a:pt x="641" y="893"/>
                  </a:lnTo>
                  <a:cubicBezTo>
                    <a:pt x="808" y="139"/>
                    <a:pt x="808" y="139"/>
                    <a:pt x="808" y="139"/>
                  </a:cubicBezTo>
                  <a:cubicBezTo>
                    <a:pt x="836" y="56"/>
                    <a:pt x="920" y="0"/>
                    <a:pt x="975" y="0"/>
                  </a:cubicBezTo>
                  <a:cubicBezTo>
                    <a:pt x="1059" y="0"/>
                    <a:pt x="1143" y="56"/>
                    <a:pt x="1143" y="139"/>
                  </a:cubicBezTo>
                  <a:cubicBezTo>
                    <a:pt x="1143" y="223"/>
                    <a:pt x="1059" y="279"/>
                    <a:pt x="975" y="279"/>
                  </a:cubicBezTo>
                  <a:cubicBezTo>
                    <a:pt x="558" y="279"/>
                    <a:pt x="558" y="279"/>
                    <a:pt x="558" y="279"/>
                  </a:cubicBezTo>
                  <a:cubicBezTo>
                    <a:pt x="139" y="279"/>
                    <a:pt x="139" y="279"/>
                    <a:pt x="139" y="279"/>
                  </a:cubicBezTo>
                  <a:cubicBezTo>
                    <a:pt x="55" y="279"/>
                    <a:pt x="0" y="223"/>
                    <a:pt x="0" y="139"/>
                  </a:cubicBezTo>
                  <a:cubicBezTo>
                    <a:pt x="0" y="56"/>
                    <a:pt x="55" y="0"/>
                    <a:pt x="139" y="0"/>
                  </a:cubicBezTo>
                  <a:cubicBezTo>
                    <a:pt x="223" y="0"/>
                    <a:pt x="306" y="56"/>
                    <a:pt x="306" y="139"/>
                  </a:cubicBezTo>
                  <a:cubicBezTo>
                    <a:pt x="502" y="893"/>
                    <a:pt x="502" y="893"/>
                    <a:pt x="502" y="893"/>
                  </a:cubicBez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grpSp>
      <p:grpSp>
        <p:nvGrpSpPr>
          <p:cNvPr id="59" name="Group 12"/>
          <p:cNvGrpSpPr>
            <a:grpSpLocks/>
          </p:cNvGrpSpPr>
          <p:nvPr userDrawn="1"/>
        </p:nvGrpSpPr>
        <p:grpSpPr bwMode="auto">
          <a:xfrm>
            <a:off x="8966485" y="1554947"/>
            <a:ext cx="271468" cy="328181"/>
            <a:chOff x="6726238" y="3849688"/>
            <a:chExt cx="963612" cy="1165225"/>
          </a:xfrm>
        </p:grpSpPr>
        <p:sp>
          <p:nvSpPr>
            <p:cNvPr id="60" name="Freeform 111"/>
            <p:cNvSpPr>
              <a:spLocks noChangeArrowheads="1"/>
            </p:cNvSpPr>
            <p:nvPr/>
          </p:nvSpPr>
          <p:spPr bwMode="auto">
            <a:xfrm>
              <a:off x="6978650" y="4181475"/>
              <a:ext cx="501650" cy="352425"/>
            </a:xfrm>
            <a:custGeom>
              <a:avLst/>
              <a:gdLst>
                <a:gd name="T0" fmla="*/ 1393 w 1394"/>
                <a:gd name="T1" fmla="*/ 0 h 978"/>
                <a:gd name="T2" fmla="*/ 362 w 1394"/>
                <a:gd name="T3" fmla="*/ 977 h 978"/>
                <a:gd name="T4" fmla="*/ 0 w 1394"/>
                <a:gd name="T5" fmla="*/ 613 h 978"/>
              </a:gdLst>
              <a:ahLst/>
              <a:cxnLst>
                <a:cxn ang="0">
                  <a:pos x="T0" y="T1"/>
                </a:cxn>
                <a:cxn ang="0">
                  <a:pos x="T2" y="T3"/>
                </a:cxn>
                <a:cxn ang="0">
                  <a:pos x="T4" y="T5"/>
                </a:cxn>
              </a:cxnLst>
              <a:rect l="0" t="0" r="r" b="b"/>
              <a:pathLst>
                <a:path w="1394" h="978">
                  <a:moveTo>
                    <a:pt x="1393" y="0"/>
                  </a:moveTo>
                  <a:lnTo>
                    <a:pt x="362" y="977"/>
                  </a:lnTo>
                  <a:lnTo>
                    <a:pt x="0" y="613"/>
                  </a:ln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351" dirty="0">
                <a:ea typeface="SimSun" charset="0"/>
              </a:endParaRPr>
            </a:p>
          </p:txBody>
        </p:sp>
        <p:sp>
          <p:nvSpPr>
            <p:cNvPr id="61" name="Freeform 112"/>
            <p:cNvSpPr>
              <a:spLocks noChangeArrowheads="1"/>
            </p:cNvSpPr>
            <p:nvPr/>
          </p:nvSpPr>
          <p:spPr bwMode="auto">
            <a:xfrm>
              <a:off x="6726238" y="3849688"/>
              <a:ext cx="963612" cy="1165225"/>
            </a:xfrm>
            <a:custGeom>
              <a:avLst/>
              <a:gdLst>
                <a:gd name="T0" fmla="*/ 0 w 2678"/>
                <a:gd name="T1" fmla="*/ 0 h 3236"/>
                <a:gd name="T2" fmla="*/ 0 w 2678"/>
                <a:gd name="T3" fmla="*/ 0 h 3236"/>
                <a:gd name="T4" fmla="*/ 2677 w 2678"/>
                <a:gd name="T5" fmla="*/ 0 h 3236"/>
                <a:gd name="T6" fmla="*/ 2677 w 2678"/>
                <a:gd name="T7" fmla="*/ 1004 h 3236"/>
                <a:gd name="T8" fmla="*/ 1338 w 2678"/>
                <a:gd name="T9" fmla="*/ 3235 h 3236"/>
                <a:gd name="T10" fmla="*/ 0 w 2678"/>
                <a:gd name="T11" fmla="*/ 1004 h 3236"/>
                <a:gd name="T12" fmla="*/ 0 w 2678"/>
                <a:gd name="T13" fmla="*/ 0 h 3236"/>
              </a:gdLst>
              <a:ahLst/>
              <a:cxnLst>
                <a:cxn ang="0">
                  <a:pos x="T0" y="T1"/>
                </a:cxn>
                <a:cxn ang="0">
                  <a:pos x="T2" y="T3"/>
                </a:cxn>
                <a:cxn ang="0">
                  <a:pos x="T4" y="T5"/>
                </a:cxn>
                <a:cxn ang="0">
                  <a:pos x="T6" y="T7"/>
                </a:cxn>
                <a:cxn ang="0">
                  <a:pos x="T8" y="T9"/>
                </a:cxn>
                <a:cxn ang="0">
                  <a:pos x="T10" y="T11"/>
                </a:cxn>
                <a:cxn ang="0">
                  <a:pos x="T12" y="T13"/>
                </a:cxn>
              </a:cxnLst>
              <a:rect l="0" t="0" r="r" b="b"/>
              <a:pathLst>
                <a:path w="2678" h="3236">
                  <a:moveTo>
                    <a:pt x="0" y="0"/>
                  </a:moveTo>
                  <a:lnTo>
                    <a:pt x="0" y="0"/>
                  </a:lnTo>
                  <a:cubicBezTo>
                    <a:pt x="2677" y="0"/>
                    <a:pt x="2677" y="0"/>
                    <a:pt x="2677" y="0"/>
                  </a:cubicBezTo>
                  <a:cubicBezTo>
                    <a:pt x="2677" y="1004"/>
                    <a:pt x="2677" y="1004"/>
                    <a:pt x="2677" y="1004"/>
                  </a:cubicBezTo>
                  <a:cubicBezTo>
                    <a:pt x="2677" y="1952"/>
                    <a:pt x="2148" y="2789"/>
                    <a:pt x="1338" y="3235"/>
                  </a:cubicBezTo>
                  <a:cubicBezTo>
                    <a:pt x="502" y="2789"/>
                    <a:pt x="0" y="1952"/>
                    <a:pt x="0" y="1004"/>
                  </a:cubicBezTo>
                  <a:lnTo>
                    <a:pt x="0" y="0"/>
                  </a:lnTo>
                </a:path>
              </a:pathLst>
            </a:custGeom>
            <a:noFill/>
            <a:ln w="12700" cap="flat">
              <a:solidFill>
                <a:schemeClr val="bg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1" dirty="0">
                <a:ea typeface="SimSun" charset="0"/>
              </a:endParaRPr>
            </a:p>
          </p:txBody>
        </p:sp>
      </p:grpSp>
      <p:sp>
        <p:nvSpPr>
          <p:cNvPr id="65" name="Text Placeholder 64"/>
          <p:cNvSpPr>
            <a:spLocks noGrp="1"/>
          </p:cNvSpPr>
          <p:nvPr>
            <p:ph type="body" sz="quarter" idx="22" hasCustomPrompt="1"/>
          </p:nvPr>
        </p:nvSpPr>
        <p:spPr>
          <a:xfrm>
            <a:off x="756337" y="5559665"/>
            <a:ext cx="3218823" cy="375139"/>
          </a:xfrm>
        </p:spPr>
        <p:txBody>
          <a:bodyPr/>
          <a:lstStyle>
            <a:lvl1pPr marL="0" indent="0" algn="ctr">
              <a:lnSpc>
                <a:spcPts val="1200"/>
              </a:lnSpc>
              <a:buNone/>
              <a:defRPr sz="1200" baseline="0"/>
            </a:lvl1pPr>
            <a:lvl2pPr marL="288918" indent="0">
              <a:lnSpc>
                <a:spcPts val="1000"/>
              </a:lnSpc>
              <a:buNone/>
              <a:defRPr sz="1100"/>
            </a:lvl2pPr>
            <a:lvl3pPr>
              <a:defRPr sz="1100"/>
            </a:lvl3pPr>
            <a:lvl4pPr>
              <a:defRPr sz="1100"/>
            </a:lvl4pPr>
            <a:lvl5pPr>
              <a:defRPr sz="1100"/>
            </a:lvl5pPr>
          </a:lstStyle>
          <a:p>
            <a:pPr lvl="0"/>
            <a:r>
              <a:rPr lang="en-US" dirty="0"/>
              <a:t>Brief synopsis of the overall benefit this customer gains from using Cloudera </a:t>
            </a:r>
          </a:p>
        </p:txBody>
      </p:sp>
      <p:sp>
        <p:nvSpPr>
          <p:cNvPr id="66" name="Text Placeholder 64"/>
          <p:cNvSpPr>
            <a:spLocks noGrp="1"/>
          </p:cNvSpPr>
          <p:nvPr>
            <p:ph type="body" sz="quarter" idx="23" hasCustomPrompt="1"/>
          </p:nvPr>
        </p:nvSpPr>
        <p:spPr>
          <a:xfrm>
            <a:off x="4488177" y="5559665"/>
            <a:ext cx="3218823" cy="383931"/>
          </a:xfrm>
        </p:spPr>
        <p:txBody>
          <a:bodyPr/>
          <a:lstStyle>
            <a:lvl1pPr marL="0" indent="0" algn="ctr">
              <a:lnSpc>
                <a:spcPts val="1200"/>
              </a:lnSpc>
              <a:buNone/>
              <a:defRPr sz="1200" baseline="0"/>
            </a:lvl1pPr>
            <a:lvl2pPr marL="288918" indent="0">
              <a:lnSpc>
                <a:spcPts val="1000"/>
              </a:lnSpc>
              <a:buNone/>
              <a:defRPr sz="1100"/>
            </a:lvl2pPr>
            <a:lvl3pPr>
              <a:defRPr sz="1100"/>
            </a:lvl3pPr>
            <a:lvl4pPr>
              <a:defRPr sz="1100"/>
            </a:lvl4pPr>
            <a:lvl5pPr>
              <a:defRPr sz="1100"/>
            </a:lvl5pPr>
          </a:lstStyle>
          <a:p>
            <a:pPr lvl="0"/>
            <a:r>
              <a:rPr lang="en-US" dirty="0"/>
              <a:t>Brief synopsis of the overall benefit this customer gains from using Cloudera </a:t>
            </a:r>
          </a:p>
        </p:txBody>
      </p:sp>
      <p:sp>
        <p:nvSpPr>
          <p:cNvPr id="67" name="Text Placeholder 64"/>
          <p:cNvSpPr>
            <a:spLocks noGrp="1"/>
          </p:cNvSpPr>
          <p:nvPr>
            <p:ph type="body" sz="quarter" idx="24" hasCustomPrompt="1"/>
          </p:nvPr>
        </p:nvSpPr>
        <p:spPr>
          <a:xfrm>
            <a:off x="8225879" y="5559665"/>
            <a:ext cx="3218823" cy="392723"/>
          </a:xfrm>
        </p:spPr>
        <p:txBody>
          <a:bodyPr/>
          <a:lstStyle>
            <a:lvl1pPr marL="0" indent="0" algn="ctr">
              <a:lnSpc>
                <a:spcPts val="1200"/>
              </a:lnSpc>
              <a:buNone/>
              <a:defRPr sz="1200"/>
            </a:lvl1pPr>
            <a:lvl2pPr marL="288918" indent="0">
              <a:lnSpc>
                <a:spcPts val="1100"/>
              </a:lnSpc>
              <a:buNone/>
              <a:defRPr sz="1100"/>
            </a:lvl2pPr>
            <a:lvl3pPr>
              <a:defRPr sz="1100"/>
            </a:lvl3pPr>
            <a:lvl4pPr>
              <a:defRPr sz="1100"/>
            </a:lvl4pPr>
            <a:lvl5pPr>
              <a:defRPr sz="1100"/>
            </a:lvl5pPr>
          </a:lstStyle>
          <a:p>
            <a:pPr lvl="0"/>
            <a:r>
              <a:rPr lang="en-US" dirty="0"/>
              <a:t>Brief synopsis of the overall benefit this customer gains from using Cloudera </a:t>
            </a:r>
          </a:p>
        </p:txBody>
      </p:sp>
      <p:sp>
        <p:nvSpPr>
          <p:cNvPr id="69" name="Picture Placeholder 68"/>
          <p:cNvSpPr>
            <a:spLocks noGrp="1"/>
          </p:cNvSpPr>
          <p:nvPr>
            <p:ph type="pic" sz="quarter" idx="25" hasCustomPrompt="1"/>
          </p:nvPr>
        </p:nvSpPr>
        <p:spPr>
          <a:xfrm>
            <a:off x="4482192" y="4829909"/>
            <a:ext cx="3227616" cy="665284"/>
          </a:xfrm>
        </p:spPr>
        <p:txBody>
          <a:bodyPr anchor="ctr"/>
          <a:lstStyle>
            <a:lvl1pPr algn="ctr">
              <a:defRPr sz="1400"/>
            </a:lvl1pPr>
          </a:lstStyle>
          <a:p>
            <a:r>
              <a:rPr lang="en-US" dirty="0"/>
              <a:t>Customer Logo</a:t>
            </a:r>
          </a:p>
        </p:txBody>
      </p:sp>
      <p:sp>
        <p:nvSpPr>
          <p:cNvPr id="70" name="Picture Placeholder 68"/>
          <p:cNvSpPr>
            <a:spLocks noGrp="1"/>
          </p:cNvSpPr>
          <p:nvPr>
            <p:ph type="pic" sz="quarter" idx="26" hasCustomPrompt="1"/>
          </p:nvPr>
        </p:nvSpPr>
        <p:spPr>
          <a:xfrm>
            <a:off x="756213" y="4829908"/>
            <a:ext cx="3227616" cy="682869"/>
          </a:xfrm>
        </p:spPr>
        <p:txBody>
          <a:bodyPr anchor="ctr"/>
          <a:lstStyle>
            <a:lvl1pPr marL="0" indent="0" algn="ctr">
              <a:buNone/>
              <a:defRPr sz="1400"/>
            </a:lvl1pPr>
          </a:lstStyle>
          <a:p>
            <a:r>
              <a:rPr lang="en-US" dirty="0"/>
              <a:t>Customer Logo</a:t>
            </a:r>
          </a:p>
        </p:txBody>
      </p:sp>
      <p:sp>
        <p:nvSpPr>
          <p:cNvPr id="71" name="Picture Placeholder 68"/>
          <p:cNvSpPr>
            <a:spLocks noGrp="1"/>
          </p:cNvSpPr>
          <p:nvPr>
            <p:ph type="pic" sz="quarter" idx="27" hasCustomPrompt="1"/>
          </p:nvPr>
        </p:nvSpPr>
        <p:spPr>
          <a:xfrm>
            <a:off x="8214033" y="4829908"/>
            <a:ext cx="3227616" cy="682869"/>
          </a:xfrm>
        </p:spPr>
        <p:txBody>
          <a:bodyPr anchor="ctr"/>
          <a:lstStyle>
            <a:lvl1pPr algn="ctr">
              <a:defRPr sz="1400"/>
            </a:lvl1pPr>
          </a:lstStyle>
          <a:p>
            <a:r>
              <a:rPr lang="en-US" dirty="0"/>
              <a:t>Customer Logo</a:t>
            </a:r>
          </a:p>
        </p:txBody>
      </p:sp>
      <p:sp>
        <p:nvSpPr>
          <p:cNvPr id="62" name="Title 1"/>
          <p:cNvSpPr>
            <a:spLocks noGrp="1"/>
          </p:cNvSpPr>
          <p:nvPr>
            <p:ph type="title" hasCustomPrompt="1"/>
          </p:nvPr>
        </p:nvSpPr>
        <p:spPr>
          <a:xfrm>
            <a:off x="365857" y="628493"/>
            <a:ext cx="11316508" cy="606419"/>
          </a:xfrm>
        </p:spPr>
        <p:txBody>
          <a:bodyPr/>
          <a:lstStyle>
            <a:lvl1pPr algn="ctr">
              <a:defRPr sz="3600" baseline="0">
                <a:solidFill>
                  <a:schemeClr val="bg1"/>
                </a:solidFill>
              </a:defRPr>
            </a:lvl1pPr>
          </a:lstStyle>
          <a:p>
            <a:r>
              <a:rPr lang="en-US" dirty="0"/>
              <a:t>Success stories</a:t>
            </a:r>
          </a:p>
        </p:txBody>
      </p:sp>
    </p:spTree>
    <p:extLst>
      <p:ext uri="{BB962C8B-B14F-4D97-AF65-F5344CB8AC3E}">
        <p14:creationId xmlns:p14="http://schemas.microsoft.com/office/powerpoint/2010/main" val="3058445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 Title Only Blue">
    <p:spTree>
      <p:nvGrpSpPr>
        <p:cNvPr id="1" name=""/>
        <p:cNvGrpSpPr/>
        <p:nvPr/>
      </p:nvGrpSpPr>
      <p:grpSpPr>
        <a:xfrm>
          <a:off x="0" y="0"/>
          <a:ext cx="0" cy="0"/>
          <a:chOff x="0" y="0"/>
          <a:chExt cx="0" cy="0"/>
        </a:xfrm>
      </p:grpSpPr>
      <p:sp>
        <p:nvSpPr>
          <p:cNvPr id="3" name="Title 1"/>
          <p:cNvSpPr>
            <a:spLocks noGrp="1"/>
          </p:cNvSpPr>
          <p:nvPr>
            <p:ph type="title"/>
          </p:nvPr>
        </p:nvSpPr>
        <p:spPr>
          <a:xfrm>
            <a:off x="365857" y="628493"/>
            <a:ext cx="11316508" cy="606419"/>
          </a:xfrm>
        </p:spPr>
        <p:txBody>
          <a:bodyPr/>
          <a:lstStyle>
            <a:lvl1pPr algn="ct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84195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 Title Only Black">
    <p:spTree>
      <p:nvGrpSpPr>
        <p:cNvPr id="1" name=""/>
        <p:cNvGrpSpPr/>
        <p:nvPr/>
      </p:nvGrpSpPr>
      <p:grpSpPr>
        <a:xfrm>
          <a:off x="0" y="0"/>
          <a:ext cx="0" cy="0"/>
          <a:chOff x="0" y="0"/>
          <a:chExt cx="0" cy="0"/>
        </a:xfrm>
      </p:grpSpPr>
      <p:sp>
        <p:nvSpPr>
          <p:cNvPr id="3" name="Title 1"/>
          <p:cNvSpPr>
            <a:spLocks noGrp="1"/>
          </p:cNvSpPr>
          <p:nvPr>
            <p:ph type="title"/>
          </p:nvPr>
        </p:nvSpPr>
        <p:spPr>
          <a:xfrm>
            <a:off x="365857" y="628493"/>
            <a:ext cx="11316508" cy="606419"/>
          </a:xfrm>
        </p:spPr>
        <p:txBody>
          <a:bodyPr/>
          <a:lstStyle>
            <a:lvl1pPr algn="ctr">
              <a:defRPr sz="36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931871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 Co-Brand BLUE">
    <p:spTree>
      <p:nvGrpSpPr>
        <p:cNvPr id="1" name=""/>
        <p:cNvGrpSpPr/>
        <p:nvPr/>
      </p:nvGrpSpPr>
      <p:grpSpPr>
        <a:xfrm>
          <a:off x="0" y="0"/>
          <a:ext cx="0" cy="0"/>
          <a:chOff x="0" y="0"/>
          <a:chExt cx="0" cy="0"/>
        </a:xfrm>
      </p:grpSpPr>
      <p:sp>
        <p:nvSpPr>
          <p:cNvPr id="18" name="Text Placeholder 3"/>
          <p:cNvSpPr>
            <a:spLocks noGrp="1"/>
          </p:cNvSpPr>
          <p:nvPr>
            <p:ph type="body" sz="quarter" idx="10"/>
          </p:nvPr>
        </p:nvSpPr>
        <p:spPr>
          <a:xfrm>
            <a:off x="379512" y="1435100"/>
            <a:ext cx="11316507"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a:xfrm>
            <a:off x="1918200" y="6258743"/>
            <a:ext cx="0" cy="478408"/>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5" name="Title 1"/>
          <p:cNvSpPr>
            <a:spLocks noGrp="1"/>
          </p:cNvSpPr>
          <p:nvPr>
            <p:ph type="title" hasCustomPrompt="1"/>
          </p:nvPr>
        </p:nvSpPr>
        <p:spPr>
          <a:xfrm>
            <a:off x="365857" y="628493"/>
            <a:ext cx="11316508" cy="606419"/>
          </a:xfrm>
        </p:spPr>
        <p:txBody>
          <a:bodyPr/>
          <a:lstStyle>
            <a:lvl1pPr algn="ctr">
              <a:defRPr sz="3600" baseline="0">
                <a:solidFill>
                  <a:schemeClr val="tx2"/>
                </a:solidFill>
              </a:defRPr>
            </a:lvl1pPr>
          </a:lstStyle>
          <a:p>
            <a:r>
              <a:rPr lang="en-US" dirty="0"/>
              <a:t>Click to edit Master title style — ADD LOGO</a:t>
            </a:r>
          </a:p>
        </p:txBody>
      </p:sp>
    </p:spTree>
    <p:extLst>
      <p:ext uri="{BB962C8B-B14F-4D97-AF65-F5344CB8AC3E}">
        <p14:creationId xmlns:p14="http://schemas.microsoft.com/office/powerpoint/2010/main" val="543969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 Co-Brand Black">
    <p:spTree>
      <p:nvGrpSpPr>
        <p:cNvPr id="1" name=""/>
        <p:cNvGrpSpPr/>
        <p:nvPr/>
      </p:nvGrpSpPr>
      <p:grpSpPr>
        <a:xfrm>
          <a:off x="0" y="0"/>
          <a:ext cx="0" cy="0"/>
          <a:chOff x="0" y="0"/>
          <a:chExt cx="0" cy="0"/>
        </a:xfrm>
      </p:grpSpPr>
      <p:sp>
        <p:nvSpPr>
          <p:cNvPr id="18" name="Text Placeholder 3"/>
          <p:cNvSpPr>
            <a:spLocks noGrp="1"/>
          </p:cNvSpPr>
          <p:nvPr>
            <p:ph type="body" sz="quarter" idx="10"/>
          </p:nvPr>
        </p:nvSpPr>
        <p:spPr>
          <a:xfrm>
            <a:off x="379512" y="1435100"/>
            <a:ext cx="11316507"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a:xfrm>
            <a:off x="1918200" y="6258743"/>
            <a:ext cx="0" cy="478408"/>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5" name="Title 1"/>
          <p:cNvSpPr>
            <a:spLocks noGrp="1"/>
          </p:cNvSpPr>
          <p:nvPr>
            <p:ph type="title" hasCustomPrompt="1"/>
          </p:nvPr>
        </p:nvSpPr>
        <p:spPr>
          <a:xfrm>
            <a:off x="365857" y="628493"/>
            <a:ext cx="11316508" cy="606419"/>
          </a:xfrm>
        </p:spPr>
        <p:txBody>
          <a:bodyPr/>
          <a:lstStyle>
            <a:lvl1pPr algn="ctr">
              <a:defRPr sz="3600">
                <a:solidFill>
                  <a:schemeClr val="tx2"/>
                </a:solidFill>
              </a:defRPr>
            </a:lvl1pPr>
          </a:lstStyle>
          <a:p>
            <a:r>
              <a:rPr lang="en-US" dirty="0"/>
              <a:t>Click to edit Master title style — ADD LOGO</a:t>
            </a:r>
          </a:p>
        </p:txBody>
      </p:sp>
    </p:spTree>
    <p:extLst>
      <p:ext uri="{BB962C8B-B14F-4D97-AF65-F5344CB8AC3E}">
        <p14:creationId xmlns:p14="http://schemas.microsoft.com/office/powerpoint/2010/main" val="1438712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 Blank GRAY">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510119" y="6385629"/>
            <a:ext cx="1165131" cy="226840"/>
            <a:chOff x="382588" y="4784726"/>
            <a:chExt cx="896938" cy="174625"/>
          </a:xfrm>
          <a:solidFill>
            <a:schemeClr val="bg1"/>
          </a:solidFill>
        </p:grpSpPr>
        <p:sp>
          <p:nvSpPr>
            <p:cNvPr id="9"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0"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1"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2"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3"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4"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5"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6"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grpSp>
      <p:sp>
        <p:nvSpPr>
          <p:cNvPr id="18" name="Title 1"/>
          <p:cNvSpPr>
            <a:spLocks noGrp="1"/>
          </p:cNvSpPr>
          <p:nvPr>
            <p:ph type="title"/>
          </p:nvPr>
        </p:nvSpPr>
        <p:spPr>
          <a:xfrm>
            <a:off x="365857" y="628493"/>
            <a:ext cx="11316508" cy="606419"/>
          </a:xfrm>
        </p:spPr>
        <p:txBody>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40862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 Blank BLUE">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txBox="1">
            <a:spLocks/>
          </p:cNvSpPr>
          <p:nvPr/>
        </p:nvSpPr>
        <p:spPr>
          <a:xfrm>
            <a:off x="11355170" y="6457949"/>
            <a:ext cx="340849" cy="198967"/>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i="0" dirty="0">
              <a:solidFill>
                <a:srgbClr val="F5F5F5"/>
              </a:solidFill>
              <a:latin typeface="Roboto Light" charset="0"/>
              <a:cs typeface="Roboto Light" charset="0"/>
            </a:endParaRPr>
          </a:p>
        </p:txBody>
      </p:sp>
      <p:grpSp>
        <p:nvGrpSpPr>
          <p:cNvPr id="8" name="Group 7"/>
          <p:cNvGrpSpPr/>
          <p:nvPr/>
        </p:nvGrpSpPr>
        <p:grpSpPr>
          <a:xfrm>
            <a:off x="510119" y="6385629"/>
            <a:ext cx="1165131" cy="226840"/>
            <a:chOff x="382588" y="4784726"/>
            <a:chExt cx="896938" cy="174625"/>
          </a:xfrm>
          <a:solidFill>
            <a:schemeClr val="bg1"/>
          </a:solidFill>
        </p:grpSpPr>
        <p:sp>
          <p:nvSpPr>
            <p:cNvPr id="9" name="Freeform 15"/>
            <p:cNvSpPr>
              <a:spLocks/>
            </p:cNvSpPr>
            <p:nvPr/>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0" name="Freeform 16"/>
            <p:cNvSpPr>
              <a:spLocks/>
            </p:cNvSpPr>
            <p:nvPr/>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1" name="Freeform 17"/>
            <p:cNvSpPr>
              <a:spLocks noEditPoints="1"/>
            </p:cNvSpPr>
            <p:nvPr/>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2" name="Freeform 18"/>
            <p:cNvSpPr>
              <a:spLocks/>
            </p:cNvSpPr>
            <p:nvPr/>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3" name="Freeform 19"/>
            <p:cNvSpPr>
              <a:spLocks/>
            </p:cNvSpPr>
            <p:nvPr/>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4" name="Freeform 20"/>
            <p:cNvSpPr>
              <a:spLocks noEditPoints="1"/>
            </p:cNvSpPr>
            <p:nvPr/>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5" name="Freeform 21"/>
            <p:cNvSpPr>
              <a:spLocks noEditPoints="1"/>
            </p:cNvSpPr>
            <p:nvPr/>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sp>
          <p:nvSpPr>
            <p:cNvPr id="16" name="Freeform 22"/>
            <p:cNvSpPr>
              <a:spLocks noEditPoints="1"/>
            </p:cNvSpPr>
            <p:nvPr/>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b="0" i="0" dirty="0">
                <a:latin typeface="Roboto Light" charset="0"/>
              </a:endParaRPr>
            </a:p>
          </p:txBody>
        </p:sp>
      </p:grpSp>
      <p:sp>
        <p:nvSpPr>
          <p:cNvPr id="17" name="Title 1"/>
          <p:cNvSpPr>
            <a:spLocks noGrp="1"/>
          </p:cNvSpPr>
          <p:nvPr>
            <p:ph type="title"/>
          </p:nvPr>
        </p:nvSpPr>
        <p:spPr>
          <a:xfrm>
            <a:off x="365857" y="628493"/>
            <a:ext cx="11316508" cy="606419"/>
          </a:xfrm>
        </p:spPr>
        <p:txBody>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50366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Agenda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83592" cy="6877969"/>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r="61337"/>
          <a:stretch/>
        </p:blipFill>
        <p:spPr>
          <a:xfrm>
            <a:off x="11263085" y="5933513"/>
            <a:ext cx="763231" cy="737084"/>
          </a:xfrm>
          <a:prstGeom prst="rect">
            <a:avLst/>
          </a:prstGeom>
        </p:spPr>
      </p:pic>
      <p:sp>
        <p:nvSpPr>
          <p:cNvPr id="4" name="TextBox 3">
            <a:extLst>
              <a:ext uri="{FF2B5EF4-FFF2-40B4-BE49-F238E27FC236}">
                <a16:creationId xmlns:a16="http://schemas.microsoft.com/office/drawing/2014/main" id="{3F7DB872-FB3D-4AAC-BF37-0667B21D5000}"/>
              </a:ext>
            </a:extLst>
          </p:cNvPr>
          <p:cNvSpPr txBox="1"/>
          <p:nvPr userDrawn="1"/>
        </p:nvSpPr>
        <p:spPr>
          <a:xfrm>
            <a:off x="808284" y="4596836"/>
            <a:ext cx="6141155" cy="1733680"/>
          </a:xfrm>
          <a:prstGeom prst="rect">
            <a:avLst/>
          </a:prstGeom>
          <a:noFill/>
        </p:spPr>
        <p:txBody>
          <a:bodyPr wrap="square" rtlCol="0">
            <a:spAutoFit/>
          </a:bodyPr>
          <a:lstStyle/>
          <a:p>
            <a:r>
              <a:rPr lang="en-US" sz="10666" dirty="0">
                <a:solidFill>
                  <a:schemeClr val="bg1"/>
                </a:solidFill>
                <a:latin typeface="Franklin Gothic Medium" panose="020B0603020102020204" pitchFamily="34" charset="0"/>
              </a:rPr>
              <a:t>Agenda</a:t>
            </a:r>
          </a:p>
        </p:txBody>
      </p:sp>
    </p:spTree>
    <p:extLst>
      <p:ext uri="{BB962C8B-B14F-4D97-AF65-F5344CB8AC3E}">
        <p14:creationId xmlns:p14="http://schemas.microsoft.com/office/powerpoint/2010/main" val="3284476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Fullscreen Photo_no text">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TextBox 2"/>
          <p:cNvSpPr txBox="1"/>
          <p:nvPr userDrawn="1"/>
        </p:nvSpPr>
        <p:spPr>
          <a:xfrm>
            <a:off x="623226" y="6292379"/>
            <a:ext cx="3510709" cy="420756"/>
          </a:xfrm>
          <a:prstGeom prst="rect">
            <a:avLst/>
          </a:prstGeom>
          <a:noFill/>
        </p:spPr>
        <p:txBody>
          <a:bodyPr wrap="square" rtlCol="0">
            <a:spAutoFit/>
          </a:bodyPr>
          <a:lstStyle/>
          <a:p>
            <a:r>
              <a:rPr lang="en-US" sz="1067" spc="133" baseline="0" dirty="0">
                <a:solidFill>
                  <a:schemeClr val="accent4"/>
                </a:solidFill>
                <a:latin typeface="Franklin Gothic Medium" panose="020B0603020102020204" pitchFamily="34" charset="0"/>
              </a:rPr>
              <a:t>451RESEARCH.COM</a:t>
            </a:r>
          </a:p>
          <a:p>
            <a:r>
              <a:rPr lang="en-US" sz="1067" b="0" i="0" kern="1200" dirty="0">
                <a:solidFill>
                  <a:schemeClr val="bg1"/>
                </a:solidFill>
                <a:effectLst/>
                <a:latin typeface="Franklin Gothic Book" panose="020B0503020102020204" pitchFamily="34" charset="0"/>
                <a:ea typeface="+mn-ea"/>
                <a:cs typeface="+mn-cs"/>
              </a:rPr>
              <a:t>©2018 451 Research. All Rights Reserved.</a:t>
            </a:r>
            <a:endParaRPr lang="en-US" sz="1067" dirty="0">
              <a:solidFill>
                <a:schemeClr val="bg1"/>
              </a:solidFill>
              <a:latin typeface="Franklin Gothic Book" panose="020B0503020102020204"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373" y="6259872"/>
            <a:ext cx="485851" cy="483913"/>
          </a:xfrm>
          <a:prstGeom prst="rect">
            <a:avLst/>
          </a:prstGeom>
        </p:spPr>
      </p:pic>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91871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FA33-EA45-4D1F-9F0D-38DD446D2D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2073C3-8FA0-46E4-AFE3-FFA36D5B26A9}"/>
              </a:ext>
            </a:extLst>
          </p:cNvPr>
          <p:cNvSpPr>
            <a:spLocks noGrp="1"/>
          </p:cNvSpPr>
          <p:nvPr>
            <p:ph type="dt" sz="half" idx="10"/>
          </p:nvPr>
        </p:nvSpPr>
        <p:spPr/>
        <p:txBody>
          <a:bodyPr/>
          <a:lstStyle/>
          <a:p>
            <a:fld id="{11E1801B-0FE5-4680-A252-B1FF8E52F095}" type="datetimeFigureOut">
              <a:rPr lang="en-US" smtClean="0"/>
              <a:t>9/24/19</a:t>
            </a:fld>
            <a:endParaRPr lang="en-US" dirty="0"/>
          </a:p>
        </p:txBody>
      </p:sp>
      <p:sp>
        <p:nvSpPr>
          <p:cNvPr id="4" name="Footer Placeholder 3">
            <a:extLst>
              <a:ext uri="{FF2B5EF4-FFF2-40B4-BE49-F238E27FC236}">
                <a16:creationId xmlns:a16="http://schemas.microsoft.com/office/drawing/2014/main" id="{1FB74F37-DEAB-43EB-8984-A22F2F5966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81877EE-AE71-456E-8AA8-C5CDE0FE6860}"/>
              </a:ext>
            </a:extLst>
          </p:cNvPr>
          <p:cNvSpPr>
            <a:spLocks noGrp="1"/>
          </p:cNvSpPr>
          <p:nvPr>
            <p:ph type="sldNum" sz="quarter" idx="12"/>
          </p:nvPr>
        </p:nvSpPr>
        <p:spPr/>
        <p:txBody>
          <a:bodyPr/>
          <a:lstStyle/>
          <a:p>
            <a:fld id="{1E21156E-4E7F-46DC-94E3-AEB23C8BBE71}" type="slidenum">
              <a:rPr lang="en-US" smtClean="0"/>
              <a:t>‹#›</a:t>
            </a:fld>
            <a:endParaRPr lang="en-US" dirty="0"/>
          </a:p>
        </p:txBody>
      </p:sp>
    </p:spTree>
    <p:extLst>
      <p:ext uri="{BB962C8B-B14F-4D97-AF65-F5344CB8AC3E}">
        <p14:creationId xmlns:p14="http://schemas.microsoft.com/office/powerpoint/2010/main" val="23240352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led Top Photo">
    <p:spTree>
      <p:nvGrpSpPr>
        <p:cNvPr id="1" name=""/>
        <p:cNvGrpSpPr/>
        <p:nvPr/>
      </p:nvGrpSpPr>
      <p:grpSpPr>
        <a:xfrm>
          <a:off x="0" y="0"/>
          <a:ext cx="0" cy="0"/>
          <a:chOff x="0" y="0"/>
          <a:chExt cx="0" cy="0"/>
        </a:xfrm>
      </p:grpSpPr>
      <p:sp>
        <p:nvSpPr>
          <p:cNvPr id="68" name="Picture Placeholder 67"/>
          <p:cNvSpPr>
            <a:spLocks noGrp="1"/>
          </p:cNvSpPr>
          <p:nvPr>
            <p:ph type="pic" sz="quarter" idx="10"/>
          </p:nvPr>
        </p:nvSpPr>
        <p:spPr>
          <a:xfrm>
            <a:off x="34875" y="73446"/>
            <a:ext cx="12113829" cy="2886420"/>
          </a:xfrm>
          <a:custGeom>
            <a:avLst/>
            <a:gdLst>
              <a:gd name="connsiteX0" fmla="*/ 20541016 w 21790024"/>
              <a:gd name="connsiteY0" fmla="*/ 2968979 h 5193366"/>
              <a:gd name="connsiteX1" fmla="*/ 21790024 w 21790024"/>
              <a:gd name="connsiteY1" fmla="*/ 5127733 h 5193366"/>
              <a:gd name="connsiteX2" fmla="*/ 21790024 w 21790024"/>
              <a:gd name="connsiteY2" fmla="*/ 5193366 h 5193366"/>
              <a:gd name="connsiteX3" fmla="*/ 19254036 w 21790024"/>
              <a:gd name="connsiteY3" fmla="*/ 5193366 h 5193366"/>
              <a:gd name="connsiteX4" fmla="*/ 14105770 w 21790024"/>
              <a:gd name="connsiteY4" fmla="*/ 2968979 h 5193366"/>
              <a:gd name="connsiteX5" fmla="*/ 15392753 w 21790024"/>
              <a:gd name="connsiteY5" fmla="*/ 5193366 h 5193366"/>
              <a:gd name="connsiteX6" fmla="*/ 12818788 w 21790024"/>
              <a:gd name="connsiteY6" fmla="*/ 5193366 h 5193366"/>
              <a:gd name="connsiteX7" fmla="*/ 7668745 w 21790024"/>
              <a:gd name="connsiteY7" fmla="*/ 2968979 h 5193366"/>
              <a:gd name="connsiteX8" fmla="*/ 8962431 w 21790024"/>
              <a:gd name="connsiteY8" fmla="*/ 5193366 h 5193366"/>
              <a:gd name="connsiteX9" fmla="*/ 6388472 w 21790024"/>
              <a:gd name="connsiteY9" fmla="*/ 5193366 h 5193366"/>
              <a:gd name="connsiteX10" fmla="*/ 1240209 w 21790024"/>
              <a:gd name="connsiteY10" fmla="*/ 2968979 h 5193366"/>
              <a:gd name="connsiteX11" fmla="*/ 1240210 w 21790024"/>
              <a:gd name="connsiteY11" fmla="*/ 2968979 h 5193366"/>
              <a:gd name="connsiteX12" fmla="*/ 2527195 w 21790024"/>
              <a:gd name="connsiteY12" fmla="*/ 5193366 h 5193366"/>
              <a:gd name="connsiteX13" fmla="*/ 0 w 21790024"/>
              <a:gd name="connsiteY13" fmla="*/ 5193366 h 5193366"/>
              <a:gd name="connsiteX14" fmla="*/ 0 w 21790024"/>
              <a:gd name="connsiteY14" fmla="*/ 5112522 h 5193366"/>
              <a:gd name="connsiteX15" fmla="*/ 17648916 w 21790024"/>
              <a:gd name="connsiteY15" fmla="*/ 2786802 h 5193366"/>
              <a:gd name="connsiteX16" fmla="*/ 20222884 w 21790024"/>
              <a:gd name="connsiteY16" fmla="*/ 2786802 h 5193366"/>
              <a:gd name="connsiteX17" fmla="*/ 18935900 w 21790024"/>
              <a:gd name="connsiteY17" fmla="*/ 5011189 h 5193366"/>
              <a:gd name="connsiteX18" fmla="*/ 14423905 w 21790024"/>
              <a:gd name="connsiteY18" fmla="*/ 2786802 h 5193366"/>
              <a:gd name="connsiteX19" fmla="*/ 17002796 w 21790024"/>
              <a:gd name="connsiteY19" fmla="*/ 2786802 h 5193366"/>
              <a:gd name="connsiteX20" fmla="*/ 15716701 w 21790024"/>
              <a:gd name="connsiteY20" fmla="*/ 5011189 h 5193366"/>
              <a:gd name="connsiteX21" fmla="*/ 11208744 w 21790024"/>
              <a:gd name="connsiteY21" fmla="*/ 2786802 h 5193366"/>
              <a:gd name="connsiteX22" fmla="*/ 13787635 w 21790024"/>
              <a:gd name="connsiteY22" fmla="*/ 2786802 h 5193366"/>
              <a:gd name="connsiteX23" fmla="*/ 12494841 w 21790024"/>
              <a:gd name="connsiteY23" fmla="*/ 5011189 h 5193366"/>
              <a:gd name="connsiteX24" fmla="*/ 7993583 w 21790024"/>
              <a:gd name="connsiteY24" fmla="*/ 2786802 h 5193366"/>
              <a:gd name="connsiteX25" fmla="*/ 10567548 w 21790024"/>
              <a:gd name="connsiteY25" fmla="*/ 2786802 h 5193366"/>
              <a:gd name="connsiteX26" fmla="*/ 9280566 w 21790024"/>
              <a:gd name="connsiteY26" fmla="*/ 5011189 h 5193366"/>
              <a:gd name="connsiteX27" fmla="*/ 4778430 w 21790024"/>
              <a:gd name="connsiteY27" fmla="*/ 2786802 h 5193366"/>
              <a:gd name="connsiteX28" fmla="*/ 7352391 w 21790024"/>
              <a:gd name="connsiteY28" fmla="*/ 2786802 h 5193366"/>
              <a:gd name="connsiteX29" fmla="*/ 6065415 w 21790024"/>
              <a:gd name="connsiteY29" fmla="*/ 5011189 h 5193366"/>
              <a:gd name="connsiteX30" fmla="*/ 1563267 w 21790024"/>
              <a:gd name="connsiteY30" fmla="*/ 2786802 h 5193366"/>
              <a:gd name="connsiteX31" fmla="*/ 4133433 w 21790024"/>
              <a:gd name="connsiteY31" fmla="*/ 2786802 h 5193366"/>
              <a:gd name="connsiteX32" fmla="*/ 4137233 w 21790024"/>
              <a:gd name="connsiteY32" fmla="*/ 2786802 h 5193366"/>
              <a:gd name="connsiteX33" fmla="*/ 4137235 w 21790024"/>
              <a:gd name="connsiteY33" fmla="*/ 2786802 h 5193366"/>
              <a:gd name="connsiteX34" fmla="*/ 2850250 w 21790024"/>
              <a:gd name="connsiteY34" fmla="*/ 5011189 h 5193366"/>
              <a:gd name="connsiteX35" fmla="*/ 18935900 w 21790024"/>
              <a:gd name="connsiteY35" fmla="*/ 187100 h 5193366"/>
              <a:gd name="connsiteX36" fmla="*/ 20222884 w 21790024"/>
              <a:gd name="connsiteY36" fmla="*/ 2411488 h 5193366"/>
              <a:gd name="connsiteX37" fmla="*/ 17648916 w 21790024"/>
              <a:gd name="connsiteY37" fmla="*/ 2411488 h 5193366"/>
              <a:gd name="connsiteX38" fmla="*/ 15716701 w 21790024"/>
              <a:gd name="connsiteY38" fmla="*/ 187100 h 5193366"/>
              <a:gd name="connsiteX39" fmla="*/ 17002796 w 21790024"/>
              <a:gd name="connsiteY39" fmla="*/ 2411488 h 5193366"/>
              <a:gd name="connsiteX40" fmla="*/ 14423905 w 21790024"/>
              <a:gd name="connsiteY40" fmla="*/ 2411488 h 5193366"/>
              <a:gd name="connsiteX41" fmla="*/ 12494841 w 21790024"/>
              <a:gd name="connsiteY41" fmla="*/ 187100 h 5193366"/>
              <a:gd name="connsiteX42" fmla="*/ 13787635 w 21790024"/>
              <a:gd name="connsiteY42" fmla="*/ 2411488 h 5193366"/>
              <a:gd name="connsiteX43" fmla="*/ 11208744 w 21790024"/>
              <a:gd name="connsiteY43" fmla="*/ 2411488 h 5193366"/>
              <a:gd name="connsiteX44" fmla="*/ 9280566 w 21790024"/>
              <a:gd name="connsiteY44" fmla="*/ 187100 h 5193366"/>
              <a:gd name="connsiteX45" fmla="*/ 10567548 w 21790024"/>
              <a:gd name="connsiteY45" fmla="*/ 2411488 h 5193366"/>
              <a:gd name="connsiteX46" fmla="*/ 7993583 w 21790024"/>
              <a:gd name="connsiteY46" fmla="*/ 2411488 h 5193366"/>
              <a:gd name="connsiteX47" fmla="*/ 6065421 w 21790024"/>
              <a:gd name="connsiteY47" fmla="*/ 187100 h 5193366"/>
              <a:gd name="connsiteX48" fmla="*/ 7352391 w 21790024"/>
              <a:gd name="connsiteY48" fmla="*/ 2411488 h 5193366"/>
              <a:gd name="connsiteX49" fmla="*/ 4778436 w 21790024"/>
              <a:gd name="connsiteY49" fmla="*/ 2411488 h 5193366"/>
              <a:gd name="connsiteX50" fmla="*/ 2850259 w 21790024"/>
              <a:gd name="connsiteY50" fmla="*/ 187100 h 5193366"/>
              <a:gd name="connsiteX51" fmla="*/ 4137243 w 21790024"/>
              <a:gd name="connsiteY51" fmla="*/ 2411488 h 5193366"/>
              <a:gd name="connsiteX52" fmla="*/ 1563277 w 21790024"/>
              <a:gd name="connsiteY52" fmla="*/ 2411488 h 5193366"/>
              <a:gd name="connsiteX53" fmla="*/ 16033949 w 21790024"/>
              <a:gd name="connsiteY53" fmla="*/ 0 h 5193366"/>
              <a:gd name="connsiteX54" fmla="*/ 18607916 w 21790024"/>
              <a:gd name="connsiteY54" fmla="*/ 0 h 5193366"/>
              <a:gd name="connsiteX55" fmla="*/ 17320932 w 21790024"/>
              <a:gd name="connsiteY55" fmla="*/ 2224388 h 5193366"/>
              <a:gd name="connsiteX56" fmla="*/ 9603627 w 21790024"/>
              <a:gd name="connsiteY56" fmla="*/ 0 h 5193366"/>
              <a:gd name="connsiteX57" fmla="*/ 12172670 w 21790024"/>
              <a:gd name="connsiteY57" fmla="*/ 0 h 5193366"/>
              <a:gd name="connsiteX58" fmla="*/ 10887591 w 21790024"/>
              <a:gd name="connsiteY58" fmla="*/ 2224388 h 5193366"/>
              <a:gd name="connsiteX59" fmla="*/ 3168399 w 21790024"/>
              <a:gd name="connsiteY59" fmla="*/ 0 h 5193366"/>
              <a:gd name="connsiteX60" fmla="*/ 5738557 w 21790024"/>
              <a:gd name="connsiteY60" fmla="*/ 0 h 5193366"/>
              <a:gd name="connsiteX61" fmla="*/ 5742365 w 21790024"/>
              <a:gd name="connsiteY61" fmla="*/ 0 h 5193366"/>
              <a:gd name="connsiteX62" fmla="*/ 4455380 w 21790024"/>
              <a:gd name="connsiteY62" fmla="*/ 2224388 h 51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790024" h="5193366">
                <a:moveTo>
                  <a:pt x="20541016" y="2968979"/>
                </a:moveTo>
                <a:lnTo>
                  <a:pt x="21790024" y="5127733"/>
                </a:lnTo>
                <a:lnTo>
                  <a:pt x="21790024" y="5193366"/>
                </a:lnTo>
                <a:lnTo>
                  <a:pt x="19254036" y="5193366"/>
                </a:lnTo>
                <a:close/>
                <a:moveTo>
                  <a:pt x="14105770" y="2968979"/>
                </a:moveTo>
                <a:lnTo>
                  <a:pt x="15392753" y="5193366"/>
                </a:lnTo>
                <a:lnTo>
                  <a:pt x="12818788" y="5193366"/>
                </a:lnTo>
                <a:close/>
                <a:moveTo>
                  <a:pt x="7668745" y="2968979"/>
                </a:moveTo>
                <a:lnTo>
                  <a:pt x="8962431" y="5193366"/>
                </a:lnTo>
                <a:lnTo>
                  <a:pt x="6388472" y="5193366"/>
                </a:lnTo>
                <a:close/>
                <a:moveTo>
                  <a:pt x="1240209" y="2968979"/>
                </a:moveTo>
                <a:lnTo>
                  <a:pt x="1240210" y="2968979"/>
                </a:lnTo>
                <a:lnTo>
                  <a:pt x="2527195" y="5193366"/>
                </a:lnTo>
                <a:lnTo>
                  <a:pt x="0" y="5193366"/>
                </a:lnTo>
                <a:lnTo>
                  <a:pt x="0" y="5112522"/>
                </a:lnTo>
                <a:close/>
                <a:moveTo>
                  <a:pt x="17648916" y="2786802"/>
                </a:moveTo>
                <a:lnTo>
                  <a:pt x="20222884" y="2786802"/>
                </a:lnTo>
                <a:lnTo>
                  <a:pt x="18935900" y="5011189"/>
                </a:lnTo>
                <a:close/>
                <a:moveTo>
                  <a:pt x="14423905" y="2786802"/>
                </a:moveTo>
                <a:lnTo>
                  <a:pt x="17002796" y="2786802"/>
                </a:lnTo>
                <a:lnTo>
                  <a:pt x="15716701" y="5011189"/>
                </a:lnTo>
                <a:close/>
                <a:moveTo>
                  <a:pt x="11208744" y="2786802"/>
                </a:moveTo>
                <a:lnTo>
                  <a:pt x="13787635" y="2786802"/>
                </a:lnTo>
                <a:lnTo>
                  <a:pt x="12494841" y="5011189"/>
                </a:lnTo>
                <a:close/>
                <a:moveTo>
                  <a:pt x="7993583" y="2786802"/>
                </a:moveTo>
                <a:lnTo>
                  <a:pt x="10567548" y="2786802"/>
                </a:lnTo>
                <a:lnTo>
                  <a:pt x="9280566" y="5011189"/>
                </a:lnTo>
                <a:close/>
                <a:moveTo>
                  <a:pt x="4778430" y="2786802"/>
                </a:moveTo>
                <a:lnTo>
                  <a:pt x="7352391" y="2786802"/>
                </a:lnTo>
                <a:lnTo>
                  <a:pt x="6065415" y="5011189"/>
                </a:lnTo>
                <a:close/>
                <a:moveTo>
                  <a:pt x="1563267" y="2786802"/>
                </a:moveTo>
                <a:lnTo>
                  <a:pt x="4133433" y="2786802"/>
                </a:lnTo>
                <a:lnTo>
                  <a:pt x="4137233" y="2786802"/>
                </a:lnTo>
                <a:lnTo>
                  <a:pt x="4137235" y="2786802"/>
                </a:lnTo>
                <a:lnTo>
                  <a:pt x="2850250" y="5011189"/>
                </a:lnTo>
                <a:close/>
                <a:moveTo>
                  <a:pt x="18935900" y="187100"/>
                </a:moveTo>
                <a:lnTo>
                  <a:pt x="20222884" y="2411488"/>
                </a:lnTo>
                <a:lnTo>
                  <a:pt x="17648916" y="2411488"/>
                </a:lnTo>
                <a:close/>
                <a:moveTo>
                  <a:pt x="15716701" y="187100"/>
                </a:moveTo>
                <a:lnTo>
                  <a:pt x="17002796" y="2411488"/>
                </a:lnTo>
                <a:lnTo>
                  <a:pt x="14423905" y="2411488"/>
                </a:lnTo>
                <a:close/>
                <a:moveTo>
                  <a:pt x="12494841" y="187100"/>
                </a:moveTo>
                <a:lnTo>
                  <a:pt x="13787635" y="2411488"/>
                </a:lnTo>
                <a:lnTo>
                  <a:pt x="11208744" y="2411488"/>
                </a:lnTo>
                <a:close/>
                <a:moveTo>
                  <a:pt x="9280566" y="187100"/>
                </a:moveTo>
                <a:lnTo>
                  <a:pt x="10567548" y="2411488"/>
                </a:lnTo>
                <a:lnTo>
                  <a:pt x="7993583" y="2411488"/>
                </a:lnTo>
                <a:close/>
                <a:moveTo>
                  <a:pt x="6065421" y="187100"/>
                </a:moveTo>
                <a:lnTo>
                  <a:pt x="7352391" y="2411488"/>
                </a:lnTo>
                <a:lnTo>
                  <a:pt x="4778436" y="2411488"/>
                </a:lnTo>
                <a:close/>
                <a:moveTo>
                  <a:pt x="2850259" y="187100"/>
                </a:moveTo>
                <a:lnTo>
                  <a:pt x="4137243" y="2411488"/>
                </a:lnTo>
                <a:lnTo>
                  <a:pt x="1563277" y="2411488"/>
                </a:lnTo>
                <a:close/>
                <a:moveTo>
                  <a:pt x="16033949" y="0"/>
                </a:moveTo>
                <a:lnTo>
                  <a:pt x="18607916" y="0"/>
                </a:lnTo>
                <a:lnTo>
                  <a:pt x="17320932" y="2224388"/>
                </a:lnTo>
                <a:close/>
                <a:moveTo>
                  <a:pt x="9603627" y="0"/>
                </a:moveTo>
                <a:lnTo>
                  <a:pt x="12172670" y="0"/>
                </a:lnTo>
                <a:lnTo>
                  <a:pt x="10887591" y="2224388"/>
                </a:lnTo>
                <a:close/>
                <a:moveTo>
                  <a:pt x="3168399" y="0"/>
                </a:moveTo>
                <a:lnTo>
                  <a:pt x="5738557" y="0"/>
                </a:lnTo>
                <a:lnTo>
                  <a:pt x="5742365" y="0"/>
                </a:lnTo>
                <a:lnTo>
                  <a:pt x="4455380" y="2224388"/>
                </a:lnTo>
                <a:close/>
              </a:path>
            </a:pathLst>
          </a:custGeom>
        </p:spPr>
        <p:txBody>
          <a:bodyPr wrap="square">
            <a:noAutofit/>
          </a:bodyPr>
          <a:lstStyle/>
          <a:p>
            <a:r>
              <a:rPr lang="en-US" dirty="0"/>
              <a:t>Click icon to add picture</a:t>
            </a:r>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5" name="Title Placeholder 1"/>
          <p:cNvSpPr>
            <a:spLocks noGrp="1"/>
          </p:cNvSpPr>
          <p:nvPr>
            <p:ph type="title"/>
          </p:nvPr>
        </p:nvSpPr>
        <p:spPr>
          <a:xfrm>
            <a:off x="544420" y="4144106"/>
            <a:ext cx="4987137" cy="13187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sz="quarter" idx="11"/>
          </p:nvPr>
        </p:nvSpPr>
        <p:spPr>
          <a:xfrm>
            <a:off x="5699392" y="4115504"/>
            <a:ext cx="6367749" cy="148282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33290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Righ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7315200" y="0"/>
            <a:ext cx="48768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bg1"/>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28297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Lef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 y="0"/>
            <a:ext cx="4891489"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5575455"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5575455"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9077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1731458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reak_slide Half">
    <p:spTree>
      <p:nvGrpSpPr>
        <p:cNvPr id="1" name=""/>
        <p:cNvGrpSpPr/>
        <p:nvPr/>
      </p:nvGrpSpPr>
      <p:grpSpPr>
        <a:xfrm>
          <a:off x="0" y="0"/>
          <a:ext cx="0" cy="0"/>
          <a:chOff x="0" y="0"/>
          <a:chExt cx="0" cy="0"/>
        </a:xfrm>
      </p:grpSpPr>
      <p:sp>
        <p:nvSpPr>
          <p:cNvPr id="20" name="Picture Placeholder 13"/>
          <p:cNvSpPr>
            <a:spLocks noGrp="1"/>
          </p:cNvSpPr>
          <p:nvPr>
            <p:ph type="pic" sz="quarter" idx="14"/>
          </p:nvPr>
        </p:nvSpPr>
        <p:spPr>
          <a:xfrm>
            <a:off x="0" y="0"/>
            <a:ext cx="12192000" cy="32004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544419" y="4144106"/>
            <a:ext cx="5485480" cy="13187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type="body" sz="quarter" idx="11"/>
          </p:nvPr>
        </p:nvSpPr>
        <p:spPr>
          <a:xfrm>
            <a:off x="5699392" y="4115504"/>
            <a:ext cx="6367749" cy="148282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9096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Analyst Large Bio">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7511467"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dirty="0"/>
              <a:t>Click icon to add picture</a:t>
            </a:r>
          </a:p>
        </p:txBody>
      </p:sp>
      <p:sp>
        <p:nvSpPr>
          <p:cNvPr id="12" name="Text Placeholder 11"/>
          <p:cNvSpPr>
            <a:spLocks noGrp="1"/>
          </p:cNvSpPr>
          <p:nvPr>
            <p:ph type="body" sz="quarter" idx="15" hasCustomPrompt="1"/>
          </p:nvPr>
        </p:nvSpPr>
        <p:spPr>
          <a:xfrm>
            <a:off x="7866987" y="2981243"/>
            <a:ext cx="4028029" cy="3313884"/>
          </a:xfrm>
        </p:spPr>
        <p:txBody>
          <a:bodyPr>
            <a:normAutofit/>
          </a:bodyPr>
          <a:lstStyle>
            <a:lvl1pPr>
              <a:spcBef>
                <a:spcPts val="0"/>
              </a:spcBef>
              <a:spcAft>
                <a:spcPts val="533"/>
              </a:spcAft>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Enter bio here</a:t>
            </a:r>
          </a:p>
        </p:txBody>
      </p:sp>
      <p:sp>
        <p:nvSpPr>
          <p:cNvPr id="5" name="Rectangle 4"/>
          <p:cNvSpPr/>
          <p:nvPr userDrawn="1"/>
        </p:nvSpPr>
        <p:spPr>
          <a:xfrm>
            <a:off x="6909456" y="716233"/>
            <a:ext cx="4985560" cy="1908811"/>
          </a:xfrm>
          <a:prstGeom prst="rect">
            <a:avLst/>
          </a:prstGeom>
          <a:pattFill prst="wd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dirty="0">
              <a:latin typeface="Poppins Light" charset="0"/>
            </a:endParaRPr>
          </a:p>
        </p:txBody>
      </p:sp>
      <p:sp>
        <p:nvSpPr>
          <p:cNvPr id="7" name="Rectangle 6"/>
          <p:cNvSpPr/>
          <p:nvPr userDrawn="1"/>
        </p:nvSpPr>
        <p:spPr>
          <a:xfrm>
            <a:off x="6784412" y="599007"/>
            <a:ext cx="4985560" cy="19088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dirty="0">
              <a:latin typeface="Poppins Light" charset="0"/>
            </a:endParaRPr>
          </a:p>
        </p:txBody>
      </p:sp>
      <p:sp>
        <p:nvSpPr>
          <p:cNvPr id="10" name="Text Placeholder 9"/>
          <p:cNvSpPr>
            <a:spLocks noGrp="1"/>
          </p:cNvSpPr>
          <p:nvPr>
            <p:ph type="body" sz="quarter" idx="14" hasCustomPrompt="1"/>
          </p:nvPr>
        </p:nvSpPr>
        <p:spPr>
          <a:xfrm>
            <a:off x="7017349" y="1072433"/>
            <a:ext cx="4572396" cy="969361"/>
          </a:xfrm>
        </p:spPr>
        <p:txBody>
          <a:bodyPr/>
          <a:lstStyle>
            <a:lvl1pPr>
              <a:lnSpc>
                <a:spcPct val="90000"/>
              </a:lnSpc>
              <a:defRPr>
                <a:solidFill>
                  <a:schemeClr val="bg1"/>
                </a:solidFill>
                <a:latin typeface="+mj-lt"/>
              </a:defRPr>
            </a:lvl1pPr>
            <a:lvl2pPr marL="0" indent="0">
              <a:lnSpc>
                <a:spcPct val="90000"/>
              </a:lnSpc>
              <a:buFontTx/>
              <a:buNone/>
              <a:defRPr sz="2133">
                <a:solidFill>
                  <a:schemeClr val="bg1"/>
                </a:solidFill>
              </a:defRPr>
            </a:lvl2pPr>
          </a:lstStyle>
          <a:p>
            <a:pPr lvl="0"/>
            <a:r>
              <a:rPr lang="en-US" dirty="0"/>
              <a:t>Analyst Name </a:t>
            </a:r>
          </a:p>
          <a:p>
            <a:pPr lvl="1"/>
            <a:r>
              <a:rPr lang="en-US" dirty="0"/>
              <a:t>Title</a:t>
            </a:r>
          </a:p>
        </p:txBody>
      </p:sp>
      <p:sp>
        <p:nvSpPr>
          <p:cNvPr id="8"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4007175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Masonry Photos">
    <p:spTree>
      <p:nvGrpSpPr>
        <p:cNvPr id="1" name=""/>
        <p:cNvGrpSpPr/>
        <p:nvPr/>
      </p:nvGrpSpPr>
      <p:grpSpPr>
        <a:xfrm>
          <a:off x="0" y="0"/>
          <a:ext cx="0" cy="0"/>
          <a:chOff x="0" y="0"/>
          <a:chExt cx="0" cy="0"/>
        </a:xfrm>
      </p:grpSpPr>
      <p:sp>
        <p:nvSpPr>
          <p:cNvPr id="22" name="Picture Placeholder 13"/>
          <p:cNvSpPr>
            <a:spLocks noGrp="1"/>
          </p:cNvSpPr>
          <p:nvPr>
            <p:ph type="pic" sz="quarter" idx="25"/>
          </p:nvPr>
        </p:nvSpPr>
        <p:spPr>
          <a:xfrm>
            <a:off x="2" y="2243708"/>
            <a:ext cx="5435321" cy="2468968"/>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3" name="Picture Placeholder 13"/>
          <p:cNvSpPr>
            <a:spLocks noGrp="1"/>
          </p:cNvSpPr>
          <p:nvPr>
            <p:ph type="pic" sz="quarter" idx="26"/>
          </p:nvPr>
        </p:nvSpPr>
        <p:spPr>
          <a:xfrm>
            <a:off x="3150571" y="1"/>
            <a:ext cx="5609107" cy="2163345"/>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4" name="Picture Placeholder 13"/>
          <p:cNvSpPr>
            <a:spLocks noGrp="1"/>
          </p:cNvSpPr>
          <p:nvPr>
            <p:ph type="pic" sz="quarter" idx="27"/>
          </p:nvPr>
        </p:nvSpPr>
        <p:spPr>
          <a:xfrm>
            <a:off x="5501650" y="2243708"/>
            <a:ext cx="3271977" cy="2468968"/>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5" name="Picture Placeholder 13"/>
          <p:cNvSpPr>
            <a:spLocks noGrp="1"/>
          </p:cNvSpPr>
          <p:nvPr>
            <p:ph type="pic" sz="quarter" idx="28"/>
          </p:nvPr>
        </p:nvSpPr>
        <p:spPr>
          <a:xfrm>
            <a:off x="8839954" y="2243708"/>
            <a:ext cx="3352047" cy="2468968"/>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6" name="Picture Placeholder 13"/>
          <p:cNvSpPr>
            <a:spLocks noGrp="1"/>
          </p:cNvSpPr>
          <p:nvPr>
            <p:ph type="pic" sz="quarter" idx="29"/>
          </p:nvPr>
        </p:nvSpPr>
        <p:spPr>
          <a:xfrm>
            <a:off x="8845769" y="1"/>
            <a:ext cx="3346231" cy="2163345"/>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27" name="Picture Placeholder 13"/>
          <p:cNvSpPr>
            <a:spLocks noGrp="1"/>
          </p:cNvSpPr>
          <p:nvPr>
            <p:ph type="pic" sz="quarter" idx="30"/>
          </p:nvPr>
        </p:nvSpPr>
        <p:spPr>
          <a:xfrm>
            <a:off x="-18733" y="-7815"/>
            <a:ext cx="3083212" cy="2163345"/>
          </a:xfrm>
          <a:effectLst/>
        </p:spPr>
        <p:txBody>
          <a:bodyPr>
            <a:normAutofit/>
          </a:bodyPr>
          <a:lstStyle>
            <a:lvl1pPr marL="0" indent="0">
              <a:buNone/>
              <a:defRPr sz="1401">
                <a:ln>
                  <a:noFill/>
                </a:ln>
                <a:solidFill>
                  <a:schemeClr val="bg1">
                    <a:lumMod val="85000"/>
                  </a:schemeClr>
                </a:solidFill>
              </a:defRPr>
            </a:lvl1pPr>
          </a:lstStyle>
          <a:p>
            <a:r>
              <a:rPr lang="en-US" dirty="0"/>
              <a:t>Click icon to add picture</a:t>
            </a:r>
          </a:p>
        </p:txBody>
      </p:sp>
      <p:sp>
        <p:nvSpPr>
          <p:cNvPr id="8"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813413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Process with arrows">
    <p:spTree>
      <p:nvGrpSpPr>
        <p:cNvPr id="1" name=""/>
        <p:cNvGrpSpPr/>
        <p:nvPr/>
      </p:nvGrpSpPr>
      <p:grpSpPr>
        <a:xfrm>
          <a:off x="0" y="0"/>
          <a:ext cx="0" cy="0"/>
          <a:chOff x="0" y="0"/>
          <a:chExt cx="0" cy="0"/>
        </a:xfrm>
      </p:grpSpPr>
      <p:sp>
        <p:nvSpPr>
          <p:cNvPr id="18" name="Picture Placeholder 13"/>
          <p:cNvSpPr>
            <a:spLocks noGrp="1" noChangeAspect="1"/>
          </p:cNvSpPr>
          <p:nvPr>
            <p:ph type="pic" sz="quarter" idx="17" hasCustomPrompt="1"/>
          </p:nvPr>
        </p:nvSpPr>
        <p:spPr>
          <a:xfrm>
            <a:off x="391002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18" hasCustomPrompt="1"/>
          </p:nvPr>
        </p:nvSpPr>
        <p:spPr>
          <a:xfrm>
            <a:off x="6428591"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19" hasCustomPrompt="1"/>
          </p:nvPr>
        </p:nvSpPr>
        <p:spPr>
          <a:xfrm>
            <a:off x="8928223"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20" hasCustomPrompt="1"/>
          </p:nvPr>
        </p:nvSpPr>
        <p:spPr>
          <a:xfrm>
            <a:off x="139236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6"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825282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ack Page/Contact">
    <p:spTree>
      <p:nvGrpSpPr>
        <p:cNvPr id="1" name=""/>
        <p:cNvGrpSpPr/>
        <p:nvPr/>
      </p:nvGrpSpPr>
      <p:grpSpPr>
        <a:xfrm>
          <a:off x="0" y="0"/>
          <a:ext cx="0" cy="0"/>
          <a:chOff x="0" y="0"/>
          <a:chExt cx="0" cy="0"/>
        </a:xfrm>
      </p:grpSpPr>
      <p:sp>
        <p:nvSpPr>
          <p:cNvPr id="10" name="Picture Placeholder 9"/>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43438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83592" cy="6877969"/>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r="61337"/>
          <a:stretch/>
        </p:blipFill>
        <p:spPr>
          <a:xfrm>
            <a:off x="11263085" y="5933513"/>
            <a:ext cx="763231" cy="737084"/>
          </a:xfrm>
          <a:prstGeom prst="rect">
            <a:avLst/>
          </a:prstGeom>
        </p:spPr>
      </p:pic>
      <p:sp>
        <p:nvSpPr>
          <p:cNvPr id="4" name="TextBox 3">
            <a:extLst>
              <a:ext uri="{FF2B5EF4-FFF2-40B4-BE49-F238E27FC236}">
                <a16:creationId xmlns:a16="http://schemas.microsoft.com/office/drawing/2014/main" id="{3F7DB872-FB3D-4AAC-BF37-0667B21D5000}"/>
              </a:ext>
            </a:extLst>
          </p:cNvPr>
          <p:cNvSpPr txBox="1"/>
          <p:nvPr userDrawn="1"/>
        </p:nvSpPr>
        <p:spPr>
          <a:xfrm>
            <a:off x="808284" y="4596836"/>
            <a:ext cx="6141155" cy="1733680"/>
          </a:xfrm>
          <a:prstGeom prst="rect">
            <a:avLst/>
          </a:prstGeom>
          <a:noFill/>
        </p:spPr>
        <p:txBody>
          <a:bodyPr wrap="square" rtlCol="0">
            <a:spAutoFit/>
          </a:bodyPr>
          <a:lstStyle/>
          <a:p>
            <a:r>
              <a:rPr lang="en-US" sz="10666" dirty="0">
                <a:solidFill>
                  <a:schemeClr val="bg1"/>
                </a:solidFill>
                <a:latin typeface="Franklin Gothic Medium" panose="020B0603020102020204" pitchFamily="34" charset="0"/>
              </a:rPr>
              <a:t>Agenda</a:t>
            </a:r>
          </a:p>
        </p:txBody>
      </p:sp>
    </p:spTree>
    <p:extLst>
      <p:ext uri="{BB962C8B-B14F-4D97-AF65-F5344CB8AC3E}">
        <p14:creationId xmlns:p14="http://schemas.microsoft.com/office/powerpoint/2010/main" val="1135449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086B3B-9276-43C3-9750-092856708B1A}"/>
              </a:ext>
            </a:extLst>
          </p:cNvPr>
          <p:cNvSpPr>
            <a:spLocks noGrp="1"/>
          </p:cNvSpPr>
          <p:nvPr>
            <p:ph type="dt" sz="half" idx="10"/>
          </p:nvPr>
        </p:nvSpPr>
        <p:spPr/>
        <p:txBody>
          <a:bodyPr/>
          <a:lstStyle/>
          <a:p>
            <a:fld id="{11E1801B-0FE5-4680-A252-B1FF8E52F095}" type="datetimeFigureOut">
              <a:rPr lang="en-US" smtClean="0"/>
              <a:t>9/24/19</a:t>
            </a:fld>
            <a:endParaRPr lang="en-US" dirty="0"/>
          </a:p>
        </p:txBody>
      </p:sp>
      <p:sp>
        <p:nvSpPr>
          <p:cNvPr id="3" name="Footer Placeholder 2">
            <a:extLst>
              <a:ext uri="{FF2B5EF4-FFF2-40B4-BE49-F238E27FC236}">
                <a16:creationId xmlns:a16="http://schemas.microsoft.com/office/drawing/2014/main" id="{749F57F3-1E32-45BE-83F3-9E0F4B0D78B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8BD4D5B-8DBC-457B-B57F-988D5836D40E}"/>
              </a:ext>
            </a:extLst>
          </p:cNvPr>
          <p:cNvSpPr>
            <a:spLocks noGrp="1"/>
          </p:cNvSpPr>
          <p:nvPr>
            <p:ph type="sldNum" sz="quarter" idx="12"/>
          </p:nvPr>
        </p:nvSpPr>
        <p:spPr/>
        <p:txBody>
          <a:bodyPr/>
          <a:lstStyle/>
          <a:p>
            <a:fld id="{1E21156E-4E7F-46DC-94E3-AEB23C8BBE71}" type="slidenum">
              <a:rPr lang="en-US" smtClean="0"/>
              <a:t>‹#›</a:t>
            </a:fld>
            <a:endParaRPr lang="en-US" dirty="0"/>
          </a:p>
        </p:txBody>
      </p:sp>
    </p:spTree>
    <p:extLst>
      <p:ext uri="{BB962C8B-B14F-4D97-AF65-F5344CB8AC3E}">
        <p14:creationId xmlns:p14="http://schemas.microsoft.com/office/powerpoint/2010/main" val="23388927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
        <p:nvSpPr>
          <p:cNvPr id="9" name="Text Placeholder 10">
            <a:extLst>
              <a:ext uri="{FF2B5EF4-FFF2-40B4-BE49-F238E27FC236}">
                <a16:creationId xmlns:a16="http://schemas.microsoft.com/office/drawing/2014/main" id="{3037B4F7-AC04-4304-B1CA-A1C812BCA23B}"/>
              </a:ext>
            </a:extLst>
          </p:cNvPr>
          <p:cNvSpPr>
            <a:spLocks noGrp="1"/>
          </p:cNvSpPr>
          <p:nvPr>
            <p:ph type="body" sz="quarter" idx="12"/>
          </p:nvPr>
        </p:nvSpPr>
        <p:spPr>
          <a:xfrm>
            <a:off x="666177" y="5650744"/>
            <a:ext cx="11347449" cy="635595"/>
          </a:xfrm>
        </p:spPr>
        <p:txBody>
          <a:bodyPr anchor="b"/>
          <a:lstStyle>
            <a:lvl1pPr>
              <a:spcAft>
                <a:spcPts val="533"/>
              </a:spcAft>
              <a:defRPr kumimoji="0" lang="en-US" sz="1200" b="0" i="0" u="none" strike="noStrike" kern="1200" cap="none" spc="40" normalizeH="0" baseline="0" dirty="0" smtClean="0">
                <a:ln>
                  <a:noFill/>
                </a:ln>
                <a:solidFill>
                  <a:schemeClr val="tx1">
                    <a:lumMod val="75000"/>
                    <a:lumOff val="25000"/>
                  </a:schemeClr>
                </a:solidFill>
                <a:effectLst/>
                <a:uLnTx/>
                <a:uFillTx/>
                <a:latin typeface="+mj-lt"/>
                <a:ea typeface="+mn-ea"/>
                <a:cs typeface="Segoe UI Semilight" panose="020B0402040204020203" pitchFamily="34" charset="0"/>
              </a:defRPr>
            </a:lvl1pPr>
          </a:lstStyle>
          <a:p>
            <a:pPr lvl="0"/>
            <a:r>
              <a:rPr lang="en-US"/>
              <a:t>Edit Master text styles</a:t>
            </a:r>
          </a:p>
        </p:txBody>
      </p:sp>
    </p:spTree>
    <p:extLst>
      <p:ext uri="{BB962C8B-B14F-4D97-AF65-F5344CB8AC3E}">
        <p14:creationId xmlns:p14="http://schemas.microsoft.com/office/powerpoint/2010/main" val="561391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V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983885"/>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hasCustomPrompt="1"/>
          </p:nvPr>
        </p:nvSpPr>
        <p:spPr>
          <a:xfrm>
            <a:off x="610519" y="3311094"/>
            <a:ext cx="5164255" cy="583511"/>
          </a:xfrm>
        </p:spPr>
        <p:txBody>
          <a:bodyPr>
            <a:normAutofit/>
          </a:bodyPr>
          <a:lstStyle>
            <a:lvl1pPr>
              <a:defRPr lang="en-US" sz="2667" kern="1200" spc="67" baseline="0" dirty="0">
                <a:solidFill>
                  <a:schemeClr val="accent2"/>
                </a:solidFill>
                <a:latin typeface="Franklin Gothic Medium" panose="020B0603020102020204" pitchFamily="34" charset="0"/>
                <a:ea typeface="+mn-ea"/>
                <a:cs typeface="+mn-cs"/>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7CA4CB6E-1483-417D-BAC3-16503E42CC2B}"/>
              </a:ext>
            </a:extLst>
          </p:cNvPr>
          <p:cNvSpPr>
            <a:spLocks noGrp="1"/>
          </p:cNvSpPr>
          <p:nvPr>
            <p:ph type="body" sz="quarter" idx="12"/>
          </p:nvPr>
        </p:nvSpPr>
        <p:spPr>
          <a:xfrm>
            <a:off x="666177" y="5650744"/>
            <a:ext cx="11347449" cy="635595"/>
          </a:xfrm>
        </p:spPr>
        <p:txBody>
          <a:bodyPr anchor="b"/>
          <a:lstStyle>
            <a:lvl1pPr>
              <a:spcAft>
                <a:spcPts val="533"/>
              </a:spcAft>
              <a:defRPr kumimoji="0" lang="en-US" sz="1200" b="0" i="0" u="none" strike="noStrike" kern="1200" cap="none" spc="40" normalizeH="0" baseline="0" dirty="0" smtClean="0">
                <a:ln>
                  <a:noFill/>
                </a:ln>
                <a:solidFill>
                  <a:schemeClr val="tx1">
                    <a:lumMod val="75000"/>
                    <a:lumOff val="25000"/>
                  </a:schemeClr>
                </a:solidFill>
                <a:effectLst/>
                <a:uLnTx/>
                <a:uFillTx/>
                <a:latin typeface="+mj-lt"/>
                <a:ea typeface="+mn-ea"/>
                <a:cs typeface="Segoe UI Semilight" panose="020B0402040204020203" pitchFamily="34" charset="0"/>
              </a:defRPr>
            </a:lvl1pPr>
          </a:lstStyle>
          <a:p>
            <a:pPr lvl="0"/>
            <a:r>
              <a:rPr lang="en-US"/>
              <a:t>Edit Master text styles</a:t>
            </a:r>
          </a:p>
        </p:txBody>
      </p:sp>
    </p:spTree>
    <p:extLst>
      <p:ext uri="{BB962C8B-B14F-4D97-AF65-F5344CB8AC3E}">
        <p14:creationId xmlns:p14="http://schemas.microsoft.com/office/powerpoint/2010/main" val="2248875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eam Slide">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9106902"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13" name="Picture Placeholder 3"/>
          <p:cNvSpPr>
            <a:spLocks noGrp="1"/>
          </p:cNvSpPr>
          <p:nvPr>
            <p:ph type="pic" sz="quarter" idx="11"/>
          </p:nvPr>
        </p:nvSpPr>
        <p:spPr>
          <a:xfrm>
            <a:off x="1212754"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17" name="Picture Placeholder 3"/>
          <p:cNvSpPr>
            <a:spLocks noGrp="1"/>
          </p:cNvSpPr>
          <p:nvPr>
            <p:ph type="pic" sz="quarter" idx="12"/>
          </p:nvPr>
        </p:nvSpPr>
        <p:spPr>
          <a:xfrm>
            <a:off x="3844135"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5" name="Picture Placeholder 3"/>
          <p:cNvSpPr>
            <a:spLocks noGrp="1"/>
          </p:cNvSpPr>
          <p:nvPr>
            <p:ph type="pic" sz="quarter" idx="13"/>
          </p:nvPr>
        </p:nvSpPr>
        <p:spPr>
          <a:xfrm>
            <a:off x="6475518"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1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16" name="Rectangle 15">
            <a:extLst>
              <a:ext uri="{FF2B5EF4-FFF2-40B4-BE49-F238E27FC236}">
                <a16:creationId xmlns:a16="http://schemas.microsoft.com/office/drawing/2014/main" id="{EFDCE266-8B61-4424-8F33-E8B8655ACB12}"/>
              </a:ext>
            </a:extLst>
          </p:cNvPr>
          <p:cNvSpPr/>
          <p:nvPr userDrawn="1"/>
        </p:nvSpPr>
        <p:spPr>
          <a:xfrm>
            <a:off x="2" y="710221"/>
            <a:ext cx="12191997"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
        <p:nvSpPr>
          <p:cNvPr id="18" name="Text Placeholder 5">
            <a:extLst>
              <a:ext uri="{FF2B5EF4-FFF2-40B4-BE49-F238E27FC236}">
                <a16:creationId xmlns:a16="http://schemas.microsoft.com/office/drawing/2014/main" id="{E22DEEED-2408-453A-A27E-50DFBD13C07E}"/>
              </a:ext>
            </a:extLst>
          </p:cNvPr>
          <p:cNvSpPr>
            <a:spLocks noGrp="1"/>
          </p:cNvSpPr>
          <p:nvPr>
            <p:ph type="body" sz="quarter" idx="46" hasCustomPrompt="1"/>
          </p:nvPr>
        </p:nvSpPr>
        <p:spPr>
          <a:xfrm>
            <a:off x="875647"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19" name="Text Placeholder 3">
            <a:extLst>
              <a:ext uri="{FF2B5EF4-FFF2-40B4-BE49-F238E27FC236}">
                <a16:creationId xmlns:a16="http://schemas.microsoft.com/office/drawing/2014/main" id="{197AB29B-822C-453C-98BC-CF00B534464F}"/>
              </a:ext>
            </a:extLst>
          </p:cNvPr>
          <p:cNvSpPr>
            <a:spLocks noGrp="1"/>
          </p:cNvSpPr>
          <p:nvPr>
            <p:ph type="body" sz="quarter" idx="54" hasCustomPrompt="1"/>
          </p:nvPr>
        </p:nvSpPr>
        <p:spPr>
          <a:xfrm>
            <a:off x="875647"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0" name="Text Placeholder 6">
            <a:extLst>
              <a:ext uri="{FF2B5EF4-FFF2-40B4-BE49-F238E27FC236}">
                <a16:creationId xmlns:a16="http://schemas.microsoft.com/office/drawing/2014/main" id="{11D11130-EA49-4408-ABE9-6ECB9553BB55}"/>
              </a:ext>
            </a:extLst>
          </p:cNvPr>
          <p:cNvSpPr>
            <a:spLocks noGrp="1"/>
          </p:cNvSpPr>
          <p:nvPr>
            <p:ph type="body" sz="quarter" idx="55" hasCustomPrompt="1"/>
          </p:nvPr>
        </p:nvSpPr>
        <p:spPr>
          <a:xfrm>
            <a:off x="875645"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B65FA4DC-5D84-469C-9E57-26AC026EBA5D}"/>
              </a:ext>
            </a:extLst>
          </p:cNvPr>
          <p:cNvSpPr>
            <a:spLocks noGrp="1"/>
          </p:cNvSpPr>
          <p:nvPr>
            <p:ph type="body" sz="quarter" idx="56" hasCustomPrompt="1"/>
          </p:nvPr>
        </p:nvSpPr>
        <p:spPr>
          <a:xfrm>
            <a:off x="3527717"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79937A9F-E8A3-4704-B995-2648F75BDD6F}"/>
              </a:ext>
            </a:extLst>
          </p:cNvPr>
          <p:cNvSpPr>
            <a:spLocks noGrp="1"/>
          </p:cNvSpPr>
          <p:nvPr>
            <p:ph type="body" sz="quarter" idx="57" hasCustomPrompt="1"/>
          </p:nvPr>
        </p:nvSpPr>
        <p:spPr>
          <a:xfrm>
            <a:off x="3527717"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706F0E7A-295C-4966-9B7C-D56516523FB0}"/>
              </a:ext>
            </a:extLst>
          </p:cNvPr>
          <p:cNvSpPr>
            <a:spLocks noGrp="1"/>
          </p:cNvSpPr>
          <p:nvPr>
            <p:ph type="body" sz="quarter" idx="58" hasCustomPrompt="1"/>
          </p:nvPr>
        </p:nvSpPr>
        <p:spPr>
          <a:xfrm>
            <a:off x="3527716"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2C64FDCE-8C25-48C5-9F86-1572B6813D19}"/>
              </a:ext>
            </a:extLst>
          </p:cNvPr>
          <p:cNvSpPr>
            <a:spLocks noGrp="1"/>
          </p:cNvSpPr>
          <p:nvPr>
            <p:ph type="body" sz="quarter" idx="59" hasCustomPrompt="1"/>
          </p:nvPr>
        </p:nvSpPr>
        <p:spPr>
          <a:xfrm>
            <a:off x="6179795"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1DCCD2B4-FA54-4CE6-A268-08691C65A827}"/>
              </a:ext>
            </a:extLst>
          </p:cNvPr>
          <p:cNvSpPr>
            <a:spLocks noGrp="1"/>
          </p:cNvSpPr>
          <p:nvPr>
            <p:ph type="body" sz="quarter" idx="60" hasCustomPrompt="1"/>
          </p:nvPr>
        </p:nvSpPr>
        <p:spPr>
          <a:xfrm>
            <a:off x="6179795"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5C22863-DBE8-4008-9304-8724594C535D}"/>
              </a:ext>
            </a:extLst>
          </p:cNvPr>
          <p:cNvSpPr>
            <a:spLocks noGrp="1"/>
          </p:cNvSpPr>
          <p:nvPr>
            <p:ph type="body" sz="quarter" idx="61" hasCustomPrompt="1"/>
          </p:nvPr>
        </p:nvSpPr>
        <p:spPr>
          <a:xfrm>
            <a:off x="6179793"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E69BFDE5-FD61-443D-9ED7-45D69E07653A}"/>
              </a:ext>
            </a:extLst>
          </p:cNvPr>
          <p:cNvSpPr>
            <a:spLocks noGrp="1"/>
          </p:cNvSpPr>
          <p:nvPr>
            <p:ph type="body" sz="quarter" idx="62" hasCustomPrompt="1"/>
          </p:nvPr>
        </p:nvSpPr>
        <p:spPr>
          <a:xfrm>
            <a:off x="8831871"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9AC4D5B-FCF9-46F1-A493-6FD7F62D8996}"/>
              </a:ext>
            </a:extLst>
          </p:cNvPr>
          <p:cNvSpPr>
            <a:spLocks noGrp="1"/>
          </p:cNvSpPr>
          <p:nvPr>
            <p:ph type="body" sz="quarter" idx="63" hasCustomPrompt="1"/>
          </p:nvPr>
        </p:nvSpPr>
        <p:spPr>
          <a:xfrm>
            <a:off x="8831871"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2291F501-8DE8-431C-B243-2E2B44178A72}"/>
              </a:ext>
            </a:extLst>
          </p:cNvPr>
          <p:cNvSpPr>
            <a:spLocks noGrp="1"/>
          </p:cNvSpPr>
          <p:nvPr>
            <p:ph type="body" sz="quarter" idx="64" hasCustomPrompt="1"/>
          </p:nvPr>
        </p:nvSpPr>
        <p:spPr>
          <a:xfrm>
            <a:off x="8831869"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Tree>
    <p:extLst>
      <p:ext uri="{BB962C8B-B14F-4D97-AF65-F5344CB8AC3E}">
        <p14:creationId xmlns:p14="http://schemas.microsoft.com/office/powerpoint/2010/main" val="345902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Layout: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926592"/>
          </a:xfrm>
          <a:prstGeom prst="rect">
            <a:avLst/>
          </a:prstGeom>
        </p:spPr>
        <p:txBody>
          <a:bodyPr>
            <a:normAutofit/>
          </a:bodyPr>
          <a:lstStyle>
            <a:lvl1pPr>
              <a:lnSpc>
                <a:spcPct val="95000"/>
              </a:lnSpc>
              <a:defRPr sz="3733"/>
            </a:lvl1pPr>
          </a:lstStyle>
          <a:p>
            <a:r>
              <a:rPr lang="en-US"/>
              <a:t>Click to edit Master title style</a:t>
            </a:r>
            <a:endParaRPr lang="en-US" dirty="0"/>
          </a:p>
        </p:txBody>
      </p:sp>
      <p:sp>
        <p:nvSpPr>
          <p:cNvPr id="9" name="Text Placeholder 8"/>
          <p:cNvSpPr>
            <a:spLocks noGrp="1"/>
          </p:cNvSpPr>
          <p:nvPr>
            <p:ph type="body" sz="quarter" idx="11"/>
          </p:nvPr>
        </p:nvSpPr>
        <p:spPr>
          <a:xfrm>
            <a:off x="609602" y="1097280"/>
            <a:ext cx="10945284" cy="4739216"/>
          </a:xfrm>
          <a:prstGeom prst="rect">
            <a:avLst/>
          </a:prstGeom>
        </p:spPr>
        <p:txBody>
          <a:bodyPr/>
          <a:lstStyle>
            <a:lvl5pPr marL="1064631" indent="-232822">
              <a:buFont typeface="Arial"/>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7BEEEBC8-FC52-1140-9DBC-9BB14FAA9222}"/>
              </a:ext>
            </a:extLst>
          </p:cNvPr>
          <p:cNvSpPr>
            <a:spLocks noGrp="1"/>
          </p:cNvSpPr>
          <p:nvPr>
            <p:ph type="sldNum" sz="quarter" idx="10"/>
          </p:nvPr>
        </p:nvSpPr>
        <p:spPr>
          <a:xfrm>
            <a:off x="11732304" y="6286501"/>
            <a:ext cx="459697" cy="571500"/>
          </a:xfrm>
        </p:spPr>
        <p:txBody>
          <a:bodyPr/>
          <a:lstStyle>
            <a:lvl1pPr>
              <a:defRPr>
                <a:solidFill>
                  <a:schemeClr val="tx1">
                    <a:lumMod val="50000"/>
                    <a:lumOff val="50000"/>
                  </a:schemeClr>
                </a:solidFill>
              </a:defRPr>
            </a:lvl1pPr>
          </a:lstStyle>
          <a:p>
            <a:fld id="{EFDA5C73-61A4-4679-AFE0-A2F2ED22D0D1}"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785254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39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C44239-DFEA-A249-A1A5-7A90BFC7AEC4}"/>
              </a:ext>
            </a:extLst>
          </p:cNvPr>
          <p:cNvSpPr/>
          <p:nvPr userDrawn="1"/>
        </p:nvSpPr>
        <p:spPr>
          <a:xfrm>
            <a:off x="0" y="0"/>
            <a:ext cx="12204192" cy="6876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pic>
        <p:nvPicPr>
          <p:cNvPr id="4" name="Picture 3">
            <a:extLst>
              <a:ext uri="{FF2B5EF4-FFF2-40B4-BE49-F238E27FC236}">
                <a16:creationId xmlns:a16="http://schemas.microsoft.com/office/drawing/2014/main" id="{0A2EDA1B-116D-0946-93A6-6D15A1B6CA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04192" cy="6876288"/>
          </a:xfrm>
          <a:prstGeom prst="rect">
            <a:avLst/>
          </a:prstGeom>
        </p:spPr>
      </p:pic>
      <p:sp>
        <p:nvSpPr>
          <p:cNvPr id="57" name="Title 1"/>
          <p:cNvSpPr>
            <a:spLocks noGrp="1"/>
          </p:cNvSpPr>
          <p:nvPr>
            <p:ph type="ctrTitle" hasCustomPrompt="1"/>
          </p:nvPr>
        </p:nvSpPr>
        <p:spPr>
          <a:xfrm>
            <a:off x="670576" y="967698"/>
            <a:ext cx="9235424" cy="927697"/>
          </a:xfrm>
          <a:prstGeom prst="rect">
            <a:avLst/>
          </a:prstGeom>
          <a:effectLst/>
        </p:spPr>
        <p:txBody>
          <a:bodyPr anchor="t">
            <a:noAutofit/>
          </a:bodyPr>
          <a:lstStyle>
            <a:lvl1pPr>
              <a:lnSpc>
                <a:spcPct val="100000"/>
              </a:lnSpc>
              <a:defRPr sz="5867" b="1" cap="none" baseline="0">
                <a:solidFill>
                  <a:schemeClr val="bg1"/>
                </a:solidFill>
                <a:latin typeface="+mn-lt"/>
              </a:defRPr>
            </a:lvl1pPr>
          </a:lstStyle>
          <a:p>
            <a:r>
              <a:rPr lang="en-US" dirty="0"/>
              <a:t>Divider Slide</a:t>
            </a:r>
          </a:p>
        </p:txBody>
      </p:sp>
      <p:sp>
        <p:nvSpPr>
          <p:cNvPr id="39" name="TextBox 38"/>
          <p:cNvSpPr txBox="1"/>
          <p:nvPr/>
        </p:nvSpPr>
        <p:spPr>
          <a:xfrm>
            <a:off x="2148" y="6553934"/>
            <a:ext cx="349776" cy="256545"/>
          </a:xfrm>
          <a:prstGeom prst="rect">
            <a:avLst/>
          </a:prstGeom>
          <a:noFill/>
        </p:spPr>
        <p:txBody>
          <a:bodyPr wrap="none" rtlCol="0">
            <a:spAutoFit/>
          </a:bodyPr>
          <a:lstStyle/>
          <a:p>
            <a:fld id="{111F478C-84AE-4601-9BE4-60468A3A6C06}" type="slidenum">
              <a:rPr lang="en-US" sz="1067" smtClean="0">
                <a:solidFill>
                  <a:prstClr val="white">
                    <a:alpha val="50000"/>
                  </a:prstClr>
                </a:solidFill>
                <a:latin typeface="Arial"/>
              </a:rPr>
              <a:pPr/>
              <a:t>‹#›</a:t>
            </a:fld>
            <a:endParaRPr lang="en-US" sz="1067" dirty="0">
              <a:solidFill>
                <a:prstClr val="white">
                  <a:alpha val="50000"/>
                </a:prstClr>
              </a:solidFill>
              <a:latin typeface="Arial"/>
            </a:endParaRPr>
          </a:p>
        </p:txBody>
      </p:sp>
      <p:grpSp>
        <p:nvGrpSpPr>
          <p:cNvPr id="38" name="Group 37"/>
          <p:cNvGrpSpPr/>
          <p:nvPr/>
        </p:nvGrpSpPr>
        <p:grpSpPr>
          <a:xfrm>
            <a:off x="10246555" y="301096"/>
            <a:ext cx="1663868" cy="475553"/>
            <a:chOff x="2751138" y="3262313"/>
            <a:chExt cx="4665662" cy="1333500"/>
          </a:xfrm>
          <a:solidFill>
            <a:schemeClr val="bg1"/>
          </a:solidFill>
        </p:grpSpPr>
        <p:sp>
          <p:nvSpPr>
            <p:cNvPr id="67" name="Freeform 1"/>
            <p:cNvSpPr>
              <a:spLocks noChangeArrowheads="1"/>
            </p:cNvSpPr>
            <p:nvPr/>
          </p:nvSpPr>
          <p:spPr bwMode="auto">
            <a:xfrm>
              <a:off x="6180138" y="3275013"/>
              <a:ext cx="673100" cy="631825"/>
            </a:xfrm>
            <a:custGeom>
              <a:avLst/>
              <a:gdLst>
                <a:gd name="T0" fmla="*/ 465 w 1868"/>
                <a:gd name="T1" fmla="*/ 0 h 1755"/>
                <a:gd name="T2" fmla="*/ 465 w 1868"/>
                <a:gd name="T3" fmla="*/ 700 h 1755"/>
                <a:gd name="T4" fmla="*/ 1402 w 1868"/>
                <a:gd name="T5" fmla="*/ 700 h 1755"/>
                <a:gd name="T6" fmla="*/ 1402 w 1868"/>
                <a:gd name="T7" fmla="*/ 0 h 1755"/>
                <a:gd name="T8" fmla="*/ 1867 w 1868"/>
                <a:gd name="T9" fmla="*/ 0 h 1755"/>
                <a:gd name="T10" fmla="*/ 1867 w 1868"/>
                <a:gd name="T11" fmla="*/ 1754 h 1755"/>
                <a:gd name="T12" fmla="*/ 1402 w 1868"/>
                <a:gd name="T13" fmla="*/ 1754 h 1755"/>
                <a:gd name="T14" fmla="*/ 1402 w 1868"/>
                <a:gd name="T15" fmla="*/ 983 h 1755"/>
                <a:gd name="T16" fmla="*/ 465 w 1868"/>
                <a:gd name="T17" fmla="*/ 983 h 1755"/>
                <a:gd name="T18" fmla="*/ 465 w 1868"/>
                <a:gd name="T19" fmla="*/ 1754 h 1755"/>
                <a:gd name="T20" fmla="*/ 0 w 1868"/>
                <a:gd name="T21" fmla="*/ 1754 h 1755"/>
                <a:gd name="T22" fmla="*/ 0 w 1868"/>
                <a:gd name="T23" fmla="*/ 0 h 1755"/>
                <a:gd name="T24" fmla="*/ 465 w 1868"/>
                <a:gd name="T25"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755">
                  <a:moveTo>
                    <a:pt x="465" y="0"/>
                  </a:moveTo>
                  <a:cubicBezTo>
                    <a:pt x="465" y="0"/>
                    <a:pt x="465" y="705"/>
                    <a:pt x="465" y="700"/>
                  </a:cubicBezTo>
                  <a:lnTo>
                    <a:pt x="1402" y="700"/>
                  </a:lnTo>
                  <a:cubicBezTo>
                    <a:pt x="1402" y="705"/>
                    <a:pt x="1402" y="0"/>
                    <a:pt x="1402" y="0"/>
                  </a:cubicBezTo>
                  <a:cubicBezTo>
                    <a:pt x="1402" y="0"/>
                    <a:pt x="1863" y="0"/>
                    <a:pt x="1867" y="0"/>
                  </a:cubicBezTo>
                  <a:cubicBezTo>
                    <a:pt x="1867" y="0"/>
                    <a:pt x="1867" y="1750"/>
                    <a:pt x="1867" y="1754"/>
                  </a:cubicBezTo>
                  <a:lnTo>
                    <a:pt x="1402" y="1754"/>
                  </a:lnTo>
                  <a:cubicBezTo>
                    <a:pt x="1402" y="1754"/>
                    <a:pt x="1402" y="987"/>
                    <a:pt x="1402" y="983"/>
                  </a:cubicBezTo>
                  <a:cubicBezTo>
                    <a:pt x="1402" y="987"/>
                    <a:pt x="465" y="983"/>
                    <a:pt x="465" y="983"/>
                  </a:cubicBezTo>
                  <a:cubicBezTo>
                    <a:pt x="465" y="987"/>
                    <a:pt x="465" y="1754"/>
                    <a:pt x="465" y="1754"/>
                  </a:cubicBezTo>
                  <a:lnTo>
                    <a:pt x="0" y="1754"/>
                  </a:lnTo>
                  <a:cubicBezTo>
                    <a:pt x="0" y="1754"/>
                    <a:pt x="4" y="0"/>
                    <a:pt x="0" y="0"/>
                  </a:cubicBezTo>
                  <a:lnTo>
                    <a:pt x="46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68" name="Freeform 2"/>
            <p:cNvSpPr>
              <a:spLocks noChangeArrowheads="1"/>
            </p:cNvSpPr>
            <p:nvPr/>
          </p:nvSpPr>
          <p:spPr bwMode="auto">
            <a:xfrm>
              <a:off x="4083050" y="3275013"/>
              <a:ext cx="677863" cy="631825"/>
            </a:xfrm>
            <a:custGeom>
              <a:avLst/>
              <a:gdLst>
                <a:gd name="T0" fmla="*/ 1883 w 1884"/>
                <a:gd name="T1" fmla="*/ 0 h 1755"/>
                <a:gd name="T2" fmla="*/ 1883 w 1884"/>
                <a:gd name="T3" fmla="*/ 298 h 1755"/>
                <a:gd name="T4" fmla="*/ 1174 w 1884"/>
                <a:gd name="T5" fmla="*/ 298 h 1755"/>
                <a:gd name="T6" fmla="*/ 1174 w 1884"/>
                <a:gd name="T7" fmla="*/ 1754 h 1755"/>
                <a:gd name="T8" fmla="*/ 709 w 1884"/>
                <a:gd name="T9" fmla="*/ 1754 h 1755"/>
                <a:gd name="T10" fmla="*/ 709 w 1884"/>
                <a:gd name="T11" fmla="*/ 298 h 1755"/>
                <a:gd name="T12" fmla="*/ 0 w 1884"/>
                <a:gd name="T13" fmla="*/ 298 h 1755"/>
                <a:gd name="T14" fmla="*/ 0 w 1884"/>
                <a:gd name="T15" fmla="*/ 0 h 1755"/>
                <a:gd name="T16" fmla="*/ 1883 w 1884"/>
                <a:gd name="T17"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4" h="1755">
                  <a:moveTo>
                    <a:pt x="1883" y="0"/>
                  </a:moveTo>
                  <a:cubicBezTo>
                    <a:pt x="1883" y="4"/>
                    <a:pt x="1883" y="298"/>
                    <a:pt x="1883" y="298"/>
                  </a:cubicBezTo>
                  <a:lnTo>
                    <a:pt x="1174" y="298"/>
                  </a:lnTo>
                  <a:lnTo>
                    <a:pt x="1174" y="1754"/>
                  </a:lnTo>
                  <a:lnTo>
                    <a:pt x="709" y="1754"/>
                  </a:lnTo>
                  <a:lnTo>
                    <a:pt x="709" y="298"/>
                  </a:lnTo>
                  <a:lnTo>
                    <a:pt x="0" y="298"/>
                  </a:lnTo>
                  <a:lnTo>
                    <a:pt x="0" y="0"/>
                  </a:lnTo>
                  <a:lnTo>
                    <a:pt x="1883"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69" name="Freeform 3"/>
            <p:cNvSpPr>
              <a:spLocks noChangeArrowheads="1"/>
            </p:cNvSpPr>
            <p:nvPr/>
          </p:nvSpPr>
          <p:spPr bwMode="auto">
            <a:xfrm>
              <a:off x="4614863" y="3275013"/>
              <a:ext cx="796925" cy="631825"/>
            </a:xfrm>
            <a:custGeom>
              <a:avLst/>
              <a:gdLst>
                <a:gd name="T0" fmla="*/ 2214 w 2215"/>
                <a:gd name="T1" fmla="*/ 1754 h 1755"/>
                <a:gd name="T2" fmla="*/ 1695 w 2215"/>
                <a:gd name="T3" fmla="*/ 1754 h 1755"/>
                <a:gd name="T4" fmla="*/ 1542 w 2215"/>
                <a:gd name="T5" fmla="*/ 1377 h 1755"/>
                <a:gd name="T6" fmla="*/ 672 w 2215"/>
                <a:gd name="T7" fmla="*/ 1377 h 1755"/>
                <a:gd name="T8" fmla="*/ 518 w 2215"/>
                <a:gd name="T9" fmla="*/ 1754 h 1755"/>
                <a:gd name="T10" fmla="*/ 0 w 2215"/>
                <a:gd name="T11" fmla="*/ 1754 h 1755"/>
                <a:gd name="T12" fmla="*/ 825 w 2215"/>
                <a:gd name="T13" fmla="*/ 0 h 1755"/>
                <a:gd name="T14" fmla="*/ 1392 w 2215"/>
                <a:gd name="T15" fmla="*/ 0 h 1755"/>
                <a:gd name="T16" fmla="*/ 2214 w 2215"/>
                <a:gd name="T17" fmla="*/ 1754 h 1755"/>
                <a:gd name="T18" fmla="*/ 788 w 2215"/>
                <a:gd name="T19" fmla="*/ 1095 h 1755"/>
                <a:gd name="T20" fmla="*/ 1434 w 2215"/>
                <a:gd name="T21" fmla="*/ 1095 h 1755"/>
                <a:gd name="T22" fmla="*/ 1107 w 2215"/>
                <a:gd name="T23" fmla="*/ 298 h 1755"/>
                <a:gd name="T24" fmla="*/ 788 w 2215"/>
                <a:gd name="T25" fmla="*/ 1095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5" h="1755">
                  <a:moveTo>
                    <a:pt x="2214" y="1754"/>
                  </a:moveTo>
                  <a:cubicBezTo>
                    <a:pt x="2214" y="1754"/>
                    <a:pt x="1691" y="1754"/>
                    <a:pt x="1695" y="1754"/>
                  </a:cubicBezTo>
                  <a:lnTo>
                    <a:pt x="1542" y="1377"/>
                  </a:lnTo>
                  <a:lnTo>
                    <a:pt x="672" y="1377"/>
                  </a:lnTo>
                  <a:cubicBezTo>
                    <a:pt x="672" y="1377"/>
                    <a:pt x="522" y="1754"/>
                    <a:pt x="518" y="1754"/>
                  </a:cubicBezTo>
                  <a:lnTo>
                    <a:pt x="0" y="1754"/>
                  </a:lnTo>
                  <a:lnTo>
                    <a:pt x="825" y="0"/>
                  </a:lnTo>
                  <a:lnTo>
                    <a:pt x="1392" y="0"/>
                  </a:lnTo>
                  <a:lnTo>
                    <a:pt x="2214" y="1754"/>
                  </a:lnTo>
                  <a:close/>
                  <a:moveTo>
                    <a:pt x="788" y="1095"/>
                  </a:moveTo>
                  <a:lnTo>
                    <a:pt x="1434" y="1095"/>
                  </a:lnTo>
                  <a:lnTo>
                    <a:pt x="1107" y="298"/>
                  </a:lnTo>
                  <a:lnTo>
                    <a:pt x="788" y="1095"/>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70" name="Freeform 4"/>
            <p:cNvSpPr>
              <a:spLocks noChangeArrowheads="1"/>
            </p:cNvSpPr>
            <p:nvPr/>
          </p:nvSpPr>
          <p:spPr bwMode="auto">
            <a:xfrm>
              <a:off x="6985000" y="3275013"/>
              <a:ext cx="166688" cy="631825"/>
            </a:xfrm>
            <a:custGeom>
              <a:avLst/>
              <a:gdLst>
                <a:gd name="T0" fmla="*/ 232 w 465"/>
                <a:gd name="T1" fmla="*/ 1754 h 1755"/>
                <a:gd name="T2" fmla="*/ 0 w 465"/>
                <a:gd name="T3" fmla="*/ 1754 h 1755"/>
                <a:gd name="T4" fmla="*/ 0 w 465"/>
                <a:gd name="T5" fmla="*/ 0 h 1755"/>
                <a:gd name="T6" fmla="*/ 464 w 465"/>
                <a:gd name="T7" fmla="*/ 0 h 1755"/>
                <a:gd name="T8" fmla="*/ 464 w 465"/>
                <a:gd name="T9" fmla="*/ 1754 h 1755"/>
                <a:gd name="T10" fmla="*/ 232 w 465"/>
                <a:gd name="T11" fmla="*/ 1754 h 1755"/>
              </a:gdLst>
              <a:ahLst/>
              <a:cxnLst>
                <a:cxn ang="0">
                  <a:pos x="T0" y="T1"/>
                </a:cxn>
                <a:cxn ang="0">
                  <a:pos x="T2" y="T3"/>
                </a:cxn>
                <a:cxn ang="0">
                  <a:pos x="T4" y="T5"/>
                </a:cxn>
                <a:cxn ang="0">
                  <a:pos x="T6" y="T7"/>
                </a:cxn>
                <a:cxn ang="0">
                  <a:pos x="T8" y="T9"/>
                </a:cxn>
                <a:cxn ang="0">
                  <a:pos x="T10" y="T11"/>
                </a:cxn>
              </a:cxnLst>
              <a:rect l="0" t="0" r="r" b="b"/>
              <a:pathLst>
                <a:path w="465" h="1755">
                  <a:moveTo>
                    <a:pt x="232" y="1754"/>
                  </a:moveTo>
                  <a:lnTo>
                    <a:pt x="0" y="1754"/>
                  </a:lnTo>
                  <a:lnTo>
                    <a:pt x="0" y="0"/>
                  </a:lnTo>
                  <a:lnTo>
                    <a:pt x="464" y="0"/>
                  </a:lnTo>
                  <a:lnTo>
                    <a:pt x="464" y="1754"/>
                  </a:lnTo>
                  <a:lnTo>
                    <a:pt x="232" y="175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71" name="Freeform 5"/>
            <p:cNvSpPr>
              <a:spLocks noChangeArrowheads="1"/>
            </p:cNvSpPr>
            <p:nvPr/>
          </p:nvSpPr>
          <p:spPr bwMode="auto">
            <a:xfrm>
              <a:off x="3049588" y="3275013"/>
              <a:ext cx="673100" cy="631825"/>
            </a:xfrm>
            <a:custGeom>
              <a:avLst/>
              <a:gdLst>
                <a:gd name="T0" fmla="*/ 465 w 1868"/>
                <a:gd name="T1" fmla="*/ 0 h 1755"/>
                <a:gd name="T2" fmla="*/ 465 w 1868"/>
                <a:gd name="T3" fmla="*/ 700 h 1755"/>
                <a:gd name="T4" fmla="*/ 1402 w 1868"/>
                <a:gd name="T5" fmla="*/ 700 h 1755"/>
                <a:gd name="T6" fmla="*/ 1402 w 1868"/>
                <a:gd name="T7" fmla="*/ 0 h 1755"/>
                <a:gd name="T8" fmla="*/ 1867 w 1868"/>
                <a:gd name="T9" fmla="*/ 0 h 1755"/>
                <a:gd name="T10" fmla="*/ 1867 w 1868"/>
                <a:gd name="T11" fmla="*/ 1754 h 1755"/>
                <a:gd name="T12" fmla="*/ 1402 w 1868"/>
                <a:gd name="T13" fmla="*/ 1754 h 1755"/>
                <a:gd name="T14" fmla="*/ 1402 w 1868"/>
                <a:gd name="T15" fmla="*/ 983 h 1755"/>
                <a:gd name="T16" fmla="*/ 465 w 1868"/>
                <a:gd name="T17" fmla="*/ 983 h 1755"/>
                <a:gd name="T18" fmla="*/ 465 w 1868"/>
                <a:gd name="T19" fmla="*/ 1754 h 1755"/>
                <a:gd name="T20" fmla="*/ 0 w 1868"/>
                <a:gd name="T21" fmla="*/ 1754 h 1755"/>
                <a:gd name="T22" fmla="*/ 0 w 1868"/>
                <a:gd name="T23" fmla="*/ 0 h 1755"/>
                <a:gd name="T24" fmla="*/ 465 w 1868"/>
                <a:gd name="T25"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755">
                  <a:moveTo>
                    <a:pt x="465" y="0"/>
                  </a:moveTo>
                  <a:cubicBezTo>
                    <a:pt x="465" y="0"/>
                    <a:pt x="465" y="705"/>
                    <a:pt x="465" y="700"/>
                  </a:cubicBezTo>
                  <a:lnTo>
                    <a:pt x="1402" y="700"/>
                  </a:lnTo>
                  <a:cubicBezTo>
                    <a:pt x="1402" y="705"/>
                    <a:pt x="1402" y="0"/>
                    <a:pt x="1402" y="0"/>
                  </a:cubicBezTo>
                  <a:cubicBezTo>
                    <a:pt x="1402" y="0"/>
                    <a:pt x="1863" y="0"/>
                    <a:pt x="1867" y="0"/>
                  </a:cubicBezTo>
                  <a:cubicBezTo>
                    <a:pt x="1867" y="0"/>
                    <a:pt x="1867" y="1750"/>
                    <a:pt x="1867" y="1754"/>
                  </a:cubicBezTo>
                  <a:lnTo>
                    <a:pt x="1402" y="1754"/>
                  </a:lnTo>
                  <a:cubicBezTo>
                    <a:pt x="1402" y="1754"/>
                    <a:pt x="1402" y="987"/>
                    <a:pt x="1402" y="983"/>
                  </a:cubicBezTo>
                  <a:cubicBezTo>
                    <a:pt x="1402" y="987"/>
                    <a:pt x="465" y="983"/>
                    <a:pt x="465" y="983"/>
                  </a:cubicBezTo>
                  <a:cubicBezTo>
                    <a:pt x="465" y="987"/>
                    <a:pt x="465" y="1754"/>
                    <a:pt x="465" y="1754"/>
                  </a:cubicBezTo>
                  <a:lnTo>
                    <a:pt x="0" y="1754"/>
                  </a:lnTo>
                  <a:cubicBezTo>
                    <a:pt x="0" y="1754"/>
                    <a:pt x="5" y="0"/>
                    <a:pt x="0" y="0"/>
                  </a:cubicBezTo>
                  <a:lnTo>
                    <a:pt x="46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72" name="Freeform 6"/>
            <p:cNvSpPr>
              <a:spLocks noChangeArrowheads="1"/>
            </p:cNvSpPr>
            <p:nvPr/>
          </p:nvSpPr>
          <p:spPr bwMode="auto">
            <a:xfrm>
              <a:off x="3854450" y="3275013"/>
              <a:ext cx="168275" cy="631825"/>
            </a:xfrm>
            <a:custGeom>
              <a:avLst/>
              <a:gdLst>
                <a:gd name="T0" fmla="*/ 233 w 466"/>
                <a:gd name="T1" fmla="*/ 1754 h 1755"/>
                <a:gd name="T2" fmla="*/ 0 w 466"/>
                <a:gd name="T3" fmla="*/ 1754 h 1755"/>
                <a:gd name="T4" fmla="*/ 0 w 466"/>
                <a:gd name="T5" fmla="*/ 0 h 1755"/>
                <a:gd name="T6" fmla="*/ 465 w 466"/>
                <a:gd name="T7" fmla="*/ 0 h 1755"/>
                <a:gd name="T8" fmla="*/ 465 w 466"/>
                <a:gd name="T9" fmla="*/ 1754 h 1755"/>
                <a:gd name="T10" fmla="*/ 233 w 466"/>
                <a:gd name="T11" fmla="*/ 1754 h 1755"/>
              </a:gdLst>
              <a:ahLst/>
              <a:cxnLst>
                <a:cxn ang="0">
                  <a:pos x="T0" y="T1"/>
                </a:cxn>
                <a:cxn ang="0">
                  <a:pos x="T2" y="T3"/>
                </a:cxn>
                <a:cxn ang="0">
                  <a:pos x="T4" y="T5"/>
                </a:cxn>
                <a:cxn ang="0">
                  <a:pos x="T6" y="T7"/>
                </a:cxn>
                <a:cxn ang="0">
                  <a:pos x="T8" y="T9"/>
                </a:cxn>
                <a:cxn ang="0">
                  <a:pos x="T10" y="T11"/>
                </a:cxn>
              </a:cxnLst>
              <a:rect l="0" t="0" r="r" b="b"/>
              <a:pathLst>
                <a:path w="466" h="1755">
                  <a:moveTo>
                    <a:pt x="233" y="1754"/>
                  </a:moveTo>
                  <a:lnTo>
                    <a:pt x="0" y="1754"/>
                  </a:lnTo>
                  <a:lnTo>
                    <a:pt x="0" y="0"/>
                  </a:lnTo>
                  <a:lnTo>
                    <a:pt x="465" y="0"/>
                  </a:lnTo>
                  <a:lnTo>
                    <a:pt x="465" y="1754"/>
                  </a:lnTo>
                  <a:lnTo>
                    <a:pt x="233" y="175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73" name="Freeform 7"/>
            <p:cNvSpPr>
              <a:spLocks noChangeArrowheads="1"/>
            </p:cNvSpPr>
            <p:nvPr/>
          </p:nvSpPr>
          <p:spPr bwMode="auto">
            <a:xfrm>
              <a:off x="5383213" y="3262313"/>
              <a:ext cx="715962" cy="663575"/>
            </a:xfrm>
            <a:custGeom>
              <a:avLst/>
              <a:gdLst>
                <a:gd name="T0" fmla="*/ 62 w 1988"/>
                <a:gd name="T1" fmla="*/ 1307 h 1842"/>
                <a:gd name="T2" fmla="*/ 0 w 1988"/>
                <a:gd name="T3" fmla="*/ 933 h 1842"/>
                <a:gd name="T4" fmla="*/ 120 w 1988"/>
                <a:gd name="T5" fmla="*/ 423 h 1842"/>
                <a:gd name="T6" fmla="*/ 518 w 1988"/>
                <a:gd name="T7" fmla="*/ 91 h 1842"/>
                <a:gd name="T8" fmla="*/ 1033 w 1988"/>
                <a:gd name="T9" fmla="*/ 0 h 1842"/>
                <a:gd name="T10" fmla="*/ 1618 w 1988"/>
                <a:gd name="T11" fmla="*/ 125 h 1842"/>
                <a:gd name="T12" fmla="*/ 1950 w 1988"/>
                <a:gd name="T13" fmla="*/ 531 h 1842"/>
                <a:gd name="T14" fmla="*/ 1966 w 1988"/>
                <a:gd name="T15" fmla="*/ 643 h 1842"/>
                <a:gd name="T16" fmla="*/ 1481 w 1988"/>
                <a:gd name="T17" fmla="*/ 643 h 1842"/>
                <a:gd name="T18" fmla="*/ 1456 w 1988"/>
                <a:gd name="T19" fmla="*/ 506 h 1842"/>
                <a:gd name="T20" fmla="*/ 1240 w 1988"/>
                <a:gd name="T21" fmla="*/ 303 h 1842"/>
                <a:gd name="T22" fmla="*/ 1037 w 1988"/>
                <a:gd name="T23" fmla="*/ 274 h 1842"/>
                <a:gd name="T24" fmla="*/ 809 w 1988"/>
                <a:gd name="T25" fmla="*/ 315 h 1842"/>
                <a:gd name="T26" fmla="*/ 556 w 1988"/>
                <a:gd name="T27" fmla="*/ 573 h 1842"/>
                <a:gd name="T28" fmla="*/ 494 w 1988"/>
                <a:gd name="T29" fmla="*/ 942 h 1842"/>
                <a:gd name="T30" fmla="*/ 539 w 1988"/>
                <a:gd name="T31" fmla="*/ 1249 h 1842"/>
                <a:gd name="T32" fmla="*/ 792 w 1988"/>
                <a:gd name="T33" fmla="*/ 1527 h 1842"/>
                <a:gd name="T34" fmla="*/ 1041 w 1988"/>
                <a:gd name="T35" fmla="*/ 1572 h 1842"/>
                <a:gd name="T36" fmla="*/ 1257 w 1988"/>
                <a:gd name="T37" fmla="*/ 1539 h 1842"/>
                <a:gd name="T38" fmla="*/ 1460 w 1988"/>
                <a:gd name="T39" fmla="*/ 1356 h 1842"/>
                <a:gd name="T40" fmla="*/ 1497 w 1988"/>
                <a:gd name="T41" fmla="*/ 1170 h 1842"/>
                <a:gd name="T42" fmla="*/ 1987 w 1988"/>
                <a:gd name="T43" fmla="*/ 1170 h 1842"/>
                <a:gd name="T44" fmla="*/ 1962 w 1988"/>
                <a:gd name="T45" fmla="*/ 1336 h 1842"/>
                <a:gd name="T46" fmla="*/ 1638 w 1988"/>
                <a:gd name="T47" fmla="*/ 1721 h 1842"/>
                <a:gd name="T48" fmla="*/ 1041 w 1988"/>
                <a:gd name="T49" fmla="*/ 1841 h 1842"/>
                <a:gd name="T50" fmla="*/ 568 w 1988"/>
                <a:gd name="T51" fmla="*/ 1771 h 1842"/>
                <a:gd name="T52" fmla="*/ 62 w 1988"/>
                <a:gd name="T53" fmla="*/ 1307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88" h="1842">
                  <a:moveTo>
                    <a:pt x="62" y="1307"/>
                  </a:moveTo>
                  <a:cubicBezTo>
                    <a:pt x="21" y="1191"/>
                    <a:pt x="0" y="1066"/>
                    <a:pt x="0" y="933"/>
                  </a:cubicBezTo>
                  <a:cubicBezTo>
                    <a:pt x="0" y="751"/>
                    <a:pt x="33" y="573"/>
                    <a:pt x="120" y="423"/>
                  </a:cubicBezTo>
                  <a:cubicBezTo>
                    <a:pt x="211" y="270"/>
                    <a:pt x="348" y="154"/>
                    <a:pt x="518" y="91"/>
                  </a:cubicBezTo>
                  <a:cubicBezTo>
                    <a:pt x="680" y="33"/>
                    <a:pt x="850" y="0"/>
                    <a:pt x="1033" y="0"/>
                  </a:cubicBezTo>
                  <a:cubicBezTo>
                    <a:pt x="1240" y="0"/>
                    <a:pt x="1439" y="46"/>
                    <a:pt x="1618" y="125"/>
                  </a:cubicBezTo>
                  <a:cubicBezTo>
                    <a:pt x="1784" y="195"/>
                    <a:pt x="1912" y="349"/>
                    <a:pt x="1950" y="531"/>
                  </a:cubicBezTo>
                  <a:cubicBezTo>
                    <a:pt x="1958" y="568"/>
                    <a:pt x="1962" y="606"/>
                    <a:pt x="1966" y="643"/>
                  </a:cubicBezTo>
                  <a:lnTo>
                    <a:pt x="1481" y="643"/>
                  </a:lnTo>
                  <a:cubicBezTo>
                    <a:pt x="1481" y="597"/>
                    <a:pt x="1472" y="552"/>
                    <a:pt x="1456" y="506"/>
                  </a:cubicBezTo>
                  <a:cubicBezTo>
                    <a:pt x="1419" y="411"/>
                    <a:pt x="1340" y="332"/>
                    <a:pt x="1240" y="303"/>
                  </a:cubicBezTo>
                  <a:cubicBezTo>
                    <a:pt x="1174" y="282"/>
                    <a:pt x="1107" y="274"/>
                    <a:pt x="1037" y="274"/>
                  </a:cubicBezTo>
                  <a:cubicBezTo>
                    <a:pt x="958" y="274"/>
                    <a:pt x="879" y="286"/>
                    <a:pt x="809" y="315"/>
                  </a:cubicBezTo>
                  <a:cubicBezTo>
                    <a:pt x="688" y="357"/>
                    <a:pt x="597" y="452"/>
                    <a:pt x="556" y="573"/>
                  </a:cubicBezTo>
                  <a:cubicBezTo>
                    <a:pt x="514" y="689"/>
                    <a:pt x="494" y="813"/>
                    <a:pt x="494" y="942"/>
                  </a:cubicBezTo>
                  <a:cubicBezTo>
                    <a:pt x="494" y="1050"/>
                    <a:pt x="510" y="1153"/>
                    <a:pt x="539" y="1249"/>
                  </a:cubicBezTo>
                  <a:cubicBezTo>
                    <a:pt x="572" y="1377"/>
                    <a:pt x="672" y="1481"/>
                    <a:pt x="792" y="1527"/>
                  </a:cubicBezTo>
                  <a:cubicBezTo>
                    <a:pt x="871" y="1556"/>
                    <a:pt x="954" y="1572"/>
                    <a:pt x="1041" y="1572"/>
                  </a:cubicBezTo>
                  <a:cubicBezTo>
                    <a:pt x="1116" y="1572"/>
                    <a:pt x="1186" y="1560"/>
                    <a:pt x="1257" y="1539"/>
                  </a:cubicBezTo>
                  <a:cubicBezTo>
                    <a:pt x="1348" y="1510"/>
                    <a:pt x="1423" y="1444"/>
                    <a:pt x="1460" y="1356"/>
                  </a:cubicBezTo>
                  <a:cubicBezTo>
                    <a:pt x="1485" y="1298"/>
                    <a:pt x="1497" y="1236"/>
                    <a:pt x="1497" y="1170"/>
                  </a:cubicBezTo>
                  <a:lnTo>
                    <a:pt x="1987" y="1170"/>
                  </a:lnTo>
                  <a:cubicBezTo>
                    <a:pt x="1983" y="1228"/>
                    <a:pt x="1974" y="1282"/>
                    <a:pt x="1962" y="1336"/>
                  </a:cubicBezTo>
                  <a:cubicBezTo>
                    <a:pt x="1920" y="1510"/>
                    <a:pt x="1800" y="1655"/>
                    <a:pt x="1638" y="1721"/>
                  </a:cubicBezTo>
                  <a:cubicBezTo>
                    <a:pt x="1456" y="1800"/>
                    <a:pt x="1253" y="1841"/>
                    <a:pt x="1041" y="1841"/>
                  </a:cubicBezTo>
                  <a:cubicBezTo>
                    <a:pt x="875" y="1841"/>
                    <a:pt x="718" y="1817"/>
                    <a:pt x="568" y="1771"/>
                  </a:cubicBezTo>
                  <a:cubicBezTo>
                    <a:pt x="336" y="1692"/>
                    <a:pt x="137" y="1527"/>
                    <a:pt x="62" y="130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74" name="Freeform 8"/>
            <p:cNvSpPr>
              <a:spLocks noChangeArrowheads="1"/>
            </p:cNvSpPr>
            <p:nvPr/>
          </p:nvSpPr>
          <p:spPr bwMode="auto">
            <a:xfrm>
              <a:off x="2751138" y="4083050"/>
              <a:ext cx="153987" cy="398463"/>
            </a:xfrm>
            <a:custGeom>
              <a:avLst/>
              <a:gdLst>
                <a:gd name="T0" fmla="*/ 415 w 428"/>
                <a:gd name="T1" fmla="*/ 0 h 1109"/>
                <a:gd name="T2" fmla="*/ 0 w 428"/>
                <a:gd name="T3" fmla="*/ 38 h 1109"/>
                <a:gd name="T4" fmla="*/ 0 w 428"/>
                <a:gd name="T5" fmla="*/ 100 h 1109"/>
                <a:gd name="T6" fmla="*/ 12 w 428"/>
                <a:gd name="T7" fmla="*/ 100 h 1109"/>
                <a:gd name="T8" fmla="*/ 178 w 428"/>
                <a:gd name="T9" fmla="*/ 241 h 1109"/>
                <a:gd name="T10" fmla="*/ 178 w 428"/>
                <a:gd name="T11" fmla="*/ 1108 h 1109"/>
                <a:gd name="T12" fmla="*/ 427 w 428"/>
                <a:gd name="T13" fmla="*/ 1108 h 1109"/>
                <a:gd name="T14" fmla="*/ 427 w 428"/>
                <a:gd name="T15" fmla="*/ 0 h 1109"/>
                <a:gd name="T16" fmla="*/ 415 w 428"/>
                <a:gd name="T17" fmla="*/ 0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1109">
                  <a:moveTo>
                    <a:pt x="415" y="0"/>
                  </a:moveTo>
                  <a:lnTo>
                    <a:pt x="0" y="38"/>
                  </a:lnTo>
                  <a:lnTo>
                    <a:pt x="0" y="100"/>
                  </a:lnTo>
                  <a:lnTo>
                    <a:pt x="12" y="100"/>
                  </a:lnTo>
                  <a:cubicBezTo>
                    <a:pt x="178" y="121"/>
                    <a:pt x="178" y="121"/>
                    <a:pt x="178" y="241"/>
                  </a:cubicBezTo>
                  <a:lnTo>
                    <a:pt x="178" y="1108"/>
                  </a:lnTo>
                  <a:lnTo>
                    <a:pt x="427" y="1108"/>
                  </a:lnTo>
                  <a:lnTo>
                    <a:pt x="427" y="0"/>
                  </a:lnTo>
                  <a:lnTo>
                    <a:pt x="41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75" name="Freeform 9"/>
            <p:cNvSpPr>
              <a:spLocks noChangeArrowheads="1"/>
            </p:cNvSpPr>
            <p:nvPr/>
          </p:nvSpPr>
          <p:spPr bwMode="auto">
            <a:xfrm>
              <a:off x="2986088" y="4198938"/>
              <a:ext cx="315912" cy="282575"/>
            </a:xfrm>
            <a:custGeom>
              <a:avLst/>
              <a:gdLst>
                <a:gd name="T0" fmla="*/ 643 w 876"/>
                <a:gd name="T1" fmla="*/ 4 h 785"/>
                <a:gd name="T2" fmla="*/ 353 w 876"/>
                <a:gd name="T3" fmla="*/ 170 h 785"/>
                <a:gd name="T4" fmla="*/ 353 w 876"/>
                <a:gd name="T5" fmla="*/ 0 h 785"/>
                <a:gd name="T6" fmla="*/ 336 w 876"/>
                <a:gd name="T7" fmla="*/ 4 h 785"/>
                <a:gd name="T8" fmla="*/ 0 w 876"/>
                <a:gd name="T9" fmla="*/ 58 h 785"/>
                <a:gd name="T10" fmla="*/ 0 w 876"/>
                <a:gd name="T11" fmla="*/ 116 h 785"/>
                <a:gd name="T12" fmla="*/ 17 w 876"/>
                <a:gd name="T13" fmla="*/ 116 h 785"/>
                <a:gd name="T14" fmla="*/ 145 w 876"/>
                <a:gd name="T15" fmla="*/ 240 h 785"/>
                <a:gd name="T16" fmla="*/ 145 w 876"/>
                <a:gd name="T17" fmla="*/ 784 h 785"/>
                <a:gd name="T18" fmla="*/ 353 w 876"/>
                <a:gd name="T19" fmla="*/ 784 h 785"/>
                <a:gd name="T20" fmla="*/ 353 w 876"/>
                <a:gd name="T21" fmla="*/ 386 h 785"/>
                <a:gd name="T22" fmla="*/ 560 w 876"/>
                <a:gd name="T23" fmla="*/ 141 h 785"/>
                <a:gd name="T24" fmla="*/ 664 w 876"/>
                <a:gd name="T25" fmla="*/ 361 h 785"/>
                <a:gd name="T26" fmla="*/ 664 w 876"/>
                <a:gd name="T27" fmla="*/ 784 h 785"/>
                <a:gd name="T28" fmla="*/ 871 w 876"/>
                <a:gd name="T29" fmla="*/ 784 h 785"/>
                <a:gd name="T30" fmla="*/ 871 w 876"/>
                <a:gd name="T31" fmla="*/ 240 h 785"/>
                <a:gd name="T32" fmla="*/ 643 w 876"/>
                <a:gd name="T33" fmla="*/ 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6" h="785">
                  <a:moveTo>
                    <a:pt x="643" y="4"/>
                  </a:moveTo>
                  <a:cubicBezTo>
                    <a:pt x="490" y="4"/>
                    <a:pt x="398" y="108"/>
                    <a:pt x="353" y="170"/>
                  </a:cubicBezTo>
                  <a:cubicBezTo>
                    <a:pt x="353" y="112"/>
                    <a:pt x="353" y="0"/>
                    <a:pt x="353" y="0"/>
                  </a:cubicBezTo>
                  <a:lnTo>
                    <a:pt x="336" y="4"/>
                  </a:lnTo>
                  <a:lnTo>
                    <a:pt x="0" y="58"/>
                  </a:lnTo>
                  <a:lnTo>
                    <a:pt x="0" y="116"/>
                  </a:lnTo>
                  <a:lnTo>
                    <a:pt x="17" y="116"/>
                  </a:lnTo>
                  <a:cubicBezTo>
                    <a:pt x="124" y="120"/>
                    <a:pt x="145" y="141"/>
                    <a:pt x="145" y="240"/>
                  </a:cubicBezTo>
                  <a:lnTo>
                    <a:pt x="145" y="784"/>
                  </a:lnTo>
                  <a:lnTo>
                    <a:pt x="353" y="784"/>
                  </a:lnTo>
                  <a:lnTo>
                    <a:pt x="353" y="386"/>
                  </a:lnTo>
                  <a:cubicBezTo>
                    <a:pt x="353" y="278"/>
                    <a:pt x="452" y="141"/>
                    <a:pt x="560" y="141"/>
                  </a:cubicBezTo>
                  <a:cubicBezTo>
                    <a:pt x="660" y="141"/>
                    <a:pt x="664" y="224"/>
                    <a:pt x="664" y="361"/>
                  </a:cubicBezTo>
                  <a:lnTo>
                    <a:pt x="664" y="784"/>
                  </a:lnTo>
                  <a:lnTo>
                    <a:pt x="871" y="784"/>
                  </a:lnTo>
                  <a:lnTo>
                    <a:pt x="871" y="240"/>
                  </a:lnTo>
                  <a:cubicBezTo>
                    <a:pt x="875" y="87"/>
                    <a:pt x="792" y="4"/>
                    <a:pt x="643" y="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76" name="Freeform 10"/>
            <p:cNvSpPr>
              <a:spLocks noChangeArrowheads="1"/>
            </p:cNvSpPr>
            <p:nvPr/>
          </p:nvSpPr>
          <p:spPr bwMode="auto">
            <a:xfrm>
              <a:off x="3386138" y="4200525"/>
              <a:ext cx="212725" cy="288925"/>
            </a:xfrm>
            <a:custGeom>
              <a:avLst/>
              <a:gdLst>
                <a:gd name="T0" fmla="*/ 348 w 590"/>
                <a:gd name="T1" fmla="*/ 303 h 802"/>
                <a:gd name="T2" fmla="*/ 195 w 590"/>
                <a:gd name="T3" fmla="*/ 170 h 802"/>
                <a:gd name="T4" fmla="*/ 307 w 590"/>
                <a:gd name="T5" fmla="*/ 100 h 802"/>
                <a:gd name="T6" fmla="*/ 502 w 590"/>
                <a:gd name="T7" fmla="*/ 166 h 802"/>
                <a:gd name="T8" fmla="*/ 535 w 590"/>
                <a:gd name="T9" fmla="*/ 187 h 802"/>
                <a:gd name="T10" fmla="*/ 535 w 590"/>
                <a:gd name="T11" fmla="*/ 162 h 802"/>
                <a:gd name="T12" fmla="*/ 535 w 590"/>
                <a:gd name="T13" fmla="*/ 33 h 802"/>
                <a:gd name="T14" fmla="*/ 506 w 590"/>
                <a:gd name="T15" fmla="*/ 25 h 802"/>
                <a:gd name="T16" fmla="*/ 315 w 590"/>
                <a:gd name="T17" fmla="*/ 0 h 802"/>
                <a:gd name="T18" fmla="*/ 0 w 590"/>
                <a:gd name="T19" fmla="*/ 224 h 802"/>
                <a:gd name="T20" fmla="*/ 228 w 590"/>
                <a:gd name="T21" fmla="*/ 465 h 802"/>
                <a:gd name="T22" fmla="*/ 390 w 590"/>
                <a:gd name="T23" fmla="*/ 606 h 802"/>
                <a:gd name="T24" fmla="*/ 249 w 590"/>
                <a:gd name="T25" fmla="*/ 697 h 802"/>
                <a:gd name="T26" fmla="*/ 20 w 590"/>
                <a:gd name="T27" fmla="*/ 618 h 802"/>
                <a:gd name="T28" fmla="*/ 0 w 590"/>
                <a:gd name="T29" fmla="*/ 606 h 802"/>
                <a:gd name="T30" fmla="*/ 0 w 590"/>
                <a:gd name="T31" fmla="*/ 767 h 802"/>
                <a:gd name="T32" fmla="*/ 16 w 590"/>
                <a:gd name="T33" fmla="*/ 771 h 802"/>
                <a:gd name="T34" fmla="*/ 244 w 590"/>
                <a:gd name="T35" fmla="*/ 801 h 802"/>
                <a:gd name="T36" fmla="*/ 580 w 590"/>
                <a:gd name="T37" fmla="*/ 568 h 802"/>
                <a:gd name="T38" fmla="*/ 348 w 590"/>
                <a:gd name="T39" fmla="*/ 303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0" h="802">
                  <a:moveTo>
                    <a:pt x="348" y="303"/>
                  </a:moveTo>
                  <a:cubicBezTo>
                    <a:pt x="265" y="261"/>
                    <a:pt x="195" y="228"/>
                    <a:pt x="195" y="170"/>
                  </a:cubicBezTo>
                  <a:cubicBezTo>
                    <a:pt x="195" y="104"/>
                    <a:pt x="274" y="100"/>
                    <a:pt x="307" y="100"/>
                  </a:cubicBezTo>
                  <a:cubicBezTo>
                    <a:pt x="394" y="100"/>
                    <a:pt x="468" y="145"/>
                    <a:pt x="502" y="166"/>
                  </a:cubicBezTo>
                  <a:lnTo>
                    <a:pt x="535" y="187"/>
                  </a:lnTo>
                  <a:lnTo>
                    <a:pt x="535" y="162"/>
                  </a:lnTo>
                  <a:lnTo>
                    <a:pt x="535" y="33"/>
                  </a:lnTo>
                  <a:lnTo>
                    <a:pt x="506" y="25"/>
                  </a:lnTo>
                  <a:cubicBezTo>
                    <a:pt x="468" y="17"/>
                    <a:pt x="398" y="0"/>
                    <a:pt x="315" y="0"/>
                  </a:cubicBezTo>
                  <a:cubicBezTo>
                    <a:pt x="120" y="0"/>
                    <a:pt x="0" y="83"/>
                    <a:pt x="0" y="224"/>
                  </a:cubicBezTo>
                  <a:cubicBezTo>
                    <a:pt x="0" y="353"/>
                    <a:pt x="124" y="411"/>
                    <a:pt x="228" y="465"/>
                  </a:cubicBezTo>
                  <a:cubicBezTo>
                    <a:pt x="311" y="506"/>
                    <a:pt x="390" y="543"/>
                    <a:pt x="390" y="606"/>
                  </a:cubicBezTo>
                  <a:cubicBezTo>
                    <a:pt x="390" y="664"/>
                    <a:pt x="340" y="697"/>
                    <a:pt x="249" y="697"/>
                  </a:cubicBezTo>
                  <a:cubicBezTo>
                    <a:pt x="149" y="697"/>
                    <a:pt x="70" y="647"/>
                    <a:pt x="20" y="618"/>
                  </a:cubicBezTo>
                  <a:lnTo>
                    <a:pt x="0" y="606"/>
                  </a:lnTo>
                  <a:lnTo>
                    <a:pt x="0" y="767"/>
                  </a:lnTo>
                  <a:lnTo>
                    <a:pt x="16" y="771"/>
                  </a:lnTo>
                  <a:cubicBezTo>
                    <a:pt x="58" y="780"/>
                    <a:pt x="137" y="801"/>
                    <a:pt x="244" y="801"/>
                  </a:cubicBezTo>
                  <a:cubicBezTo>
                    <a:pt x="456" y="801"/>
                    <a:pt x="580" y="713"/>
                    <a:pt x="580" y="568"/>
                  </a:cubicBezTo>
                  <a:cubicBezTo>
                    <a:pt x="589" y="419"/>
                    <a:pt x="460" y="357"/>
                    <a:pt x="348" y="303"/>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77" name="Freeform 11"/>
            <p:cNvSpPr>
              <a:spLocks noChangeArrowheads="1"/>
            </p:cNvSpPr>
            <p:nvPr/>
          </p:nvSpPr>
          <p:spPr bwMode="auto">
            <a:xfrm>
              <a:off x="3635375" y="4198938"/>
              <a:ext cx="325438" cy="396875"/>
            </a:xfrm>
            <a:custGeom>
              <a:avLst/>
              <a:gdLst>
                <a:gd name="T0" fmla="*/ 577 w 906"/>
                <a:gd name="T1" fmla="*/ 4 h 1104"/>
                <a:gd name="T2" fmla="*/ 357 w 906"/>
                <a:gd name="T3" fmla="*/ 112 h 1104"/>
                <a:gd name="T4" fmla="*/ 357 w 906"/>
                <a:gd name="T5" fmla="*/ 0 h 1104"/>
                <a:gd name="T6" fmla="*/ 336 w 906"/>
                <a:gd name="T7" fmla="*/ 4 h 1104"/>
                <a:gd name="T8" fmla="*/ 0 w 906"/>
                <a:gd name="T9" fmla="*/ 58 h 1104"/>
                <a:gd name="T10" fmla="*/ 0 w 906"/>
                <a:gd name="T11" fmla="*/ 116 h 1104"/>
                <a:gd name="T12" fmla="*/ 13 w 906"/>
                <a:gd name="T13" fmla="*/ 116 h 1104"/>
                <a:gd name="T14" fmla="*/ 137 w 906"/>
                <a:gd name="T15" fmla="*/ 240 h 1104"/>
                <a:gd name="T16" fmla="*/ 137 w 906"/>
                <a:gd name="T17" fmla="*/ 1103 h 1104"/>
                <a:gd name="T18" fmla="*/ 345 w 906"/>
                <a:gd name="T19" fmla="*/ 1103 h 1104"/>
                <a:gd name="T20" fmla="*/ 345 w 906"/>
                <a:gd name="T21" fmla="*/ 709 h 1104"/>
                <a:gd name="T22" fmla="*/ 560 w 906"/>
                <a:gd name="T23" fmla="*/ 800 h 1104"/>
                <a:gd name="T24" fmla="*/ 896 w 906"/>
                <a:gd name="T25" fmla="*/ 390 h 1104"/>
                <a:gd name="T26" fmla="*/ 577 w 906"/>
                <a:gd name="T27" fmla="*/ 4 h 1104"/>
                <a:gd name="T28" fmla="*/ 515 w 906"/>
                <a:gd name="T29" fmla="*/ 120 h 1104"/>
                <a:gd name="T30" fmla="*/ 672 w 906"/>
                <a:gd name="T31" fmla="*/ 394 h 1104"/>
                <a:gd name="T32" fmla="*/ 515 w 906"/>
                <a:gd name="T33" fmla="*/ 688 h 1104"/>
                <a:gd name="T34" fmla="*/ 349 w 906"/>
                <a:gd name="T35" fmla="*/ 456 h 1104"/>
                <a:gd name="T36" fmla="*/ 349 w 906"/>
                <a:gd name="T37" fmla="*/ 390 h 1104"/>
                <a:gd name="T38" fmla="*/ 515 w 906"/>
                <a:gd name="T39" fmla="*/ 12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6" h="1104">
                  <a:moveTo>
                    <a:pt x="577" y="4"/>
                  </a:moveTo>
                  <a:cubicBezTo>
                    <a:pt x="498" y="4"/>
                    <a:pt x="424" y="41"/>
                    <a:pt x="357" y="112"/>
                  </a:cubicBezTo>
                  <a:cubicBezTo>
                    <a:pt x="357" y="75"/>
                    <a:pt x="357" y="0"/>
                    <a:pt x="357" y="0"/>
                  </a:cubicBezTo>
                  <a:lnTo>
                    <a:pt x="336" y="4"/>
                  </a:lnTo>
                  <a:lnTo>
                    <a:pt x="0" y="58"/>
                  </a:lnTo>
                  <a:lnTo>
                    <a:pt x="0" y="116"/>
                  </a:lnTo>
                  <a:lnTo>
                    <a:pt x="13" y="116"/>
                  </a:lnTo>
                  <a:cubicBezTo>
                    <a:pt x="117" y="120"/>
                    <a:pt x="137" y="141"/>
                    <a:pt x="137" y="240"/>
                  </a:cubicBezTo>
                  <a:lnTo>
                    <a:pt x="137" y="1103"/>
                  </a:lnTo>
                  <a:lnTo>
                    <a:pt x="345" y="1103"/>
                  </a:lnTo>
                  <a:cubicBezTo>
                    <a:pt x="345" y="1103"/>
                    <a:pt x="345" y="775"/>
                    <a:pt x="345" y="709"/>
                  </a:cubicBezTo>
                  <a:cubicBezTo>
                    <a:pt x="382" y="755"/>
                    <a:pt x="444" y="800"/>
                    <a:pt x="560" y="800"/>
                  </a:cubicBezTo>
                  <a:cubicBezTo>
                    <a:pt x="780" y="800"/>
                    <a:pt x="896" y="659"/>
                    <a:pt x="896" y="390"/>
                  </a:cubicBezTo>
                  <a:cubicBezTo>
                    <a:pt x="905" y="145"/>
                    <a:pt x="784" y="4"/>
                    <a:pt x="577" y="4"/>
                  </a:cubicBezTo>
                  <a:close/>
                  <a:moveTo>
                    <a:pt x="515" y="120"/>
                  </a:moveTo>
                  <a:cubicBezTo>
                    <a:pt x="656" y="120"/>
                    <a:pt x="672" y="274"/>
                    <a:pt x="672" y="394"/>
                  </a:cubicBezTo>
                  <a:cubicBezTo>
                    <a:pt x="672" y="593"/>
                    <a:pt x="623" y="688"/>
                    <a:pt x="515" y="688"/>
                  </a:cubicBezTo>
                  <a:cubicBezTo>
                    <a:pt x="378" y="688"/>
                    <a:pt x="349" y="560"/>
                    <a:pt x="349" y="456"/>
                  </a:cubicBezTo>
                  <a:lnTo>
                    <a:pt x="349" y="390"/>
                  </a:lnTo>
                  <a:cubicBezTo>
                    <a:pt x="353" y="307"/>
                    <a:pt x="370" y="120"/>
                    <a:pt x="515" y="12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78" name="Freeform 12"/>
            <p:cNvSpPr>
              <a:spLocks noChangeArrowheads="1"/>
            </p:cNvSpPr>
            <p:nvPr/>
          </p:nvSpPr>
          <p:spPr bwMode="auto">
            <a:xfrm>
              <a:off x="4013200" y="4198938"/>
              <a:ext cx="123825" cy="282575"/>
            </a:xfrm>
            <a:custGeom>
              <a:avLst/>
              <a:gdLst>
                <a:gd name="T0" fmla="*/ 0 w 345"/>
                <a:gd name="T1" fmla="*/ 58 h 785"/>
                <a:gd name="T2" fmla="*/ 0 w 345"/>
                <a:gd name="T3" fmla="*/ 116 h 785"/>
                <a:gd name="T4" fmla="*/ 12 w 345"/>
                <a:gd name="T5" fmla="*/ 116 h 785"/>
                <a:gd name="T6" fmla="*/ 137 w 345"/>
                <a:gd name="T7" fmla="*/ 240 h 785"/>
                <a:gd name="T8" fmla="*/ 137 w 345"/>
                <a:gd name="T9" fmla="*/ 784 h 785"/>
                <a:gd name="T10" fmla="*/ 344 w 345"/>
                <a:gd name="T11" fmla="*/ 784 h 785"/>
                <a:gd name="T12" fmla="*/ 344 w 345"/>
                <a:gd name="T13" fmla="*/ 0 h 785"/>
                <a:gd name="T14" fmla="*/ 328 w 345"/>
                <a:gd name="T15" fmla="*/ 4 h 785"/>
                <a:gd name="T16" fmla="*/ 0 w 345"/>
                <a:gd name="T17" fmla="*/ 58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785">
                  <a:moveTo>
                    <a:pt x="0" y="58"/>
                  </a:moveTo>
                  <a:lnTo>
                    <a:pt x="0" y="116"/>
                  </a:lnTo>
                  <a:lnTo>
                    <a:pt x="12" y="116"/>
                  </a:lnTo>
                  <a:cubicBezTo>
                    <a:pt x="116" y="120"/>
                    <a:pt x="137" y="141"/>
                    <a:pt x="137" y="240"/>
                  </a:cubicBezTo>
                  <a:lnTo>
                    <a:pt x="137" y="784"/>
                  </a:lnTo>
                  <a:lnTo>
                    <a:pt x="344" y="784"/>
                  </a:lnTo>
                  <a:lnTo>
                    <a:pt x="344" y="0"/>
                  </a:lnTo>
                  <a:lnTo>
                    <a:pt x="328" y="4"/>
                  </a:lnTo>
                  <a:lnTo>
                    <a:pt x="0" y="58"/>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80" name="Freeform 13"/>
            <p:cNvSpPr>
              <a:spLocks noChangeArrowheads="1"/>
            </p:cNvSpPr>
            <p:nvPr/>
          </p:nvSpPr>
          <p:spPr bwMode="auto">
            <a:xfrm>
              <a:off x="4056063" y="4084638"/>
              <a:ext cx="93662" cy="82550"/>
            </a:xfrm>
            <a:custGeom>
              <a:avLst/>
              <a:gdLst>
                <a:gd name="T0" fmla="*/ 129 w 262"/>
                <a:gd name="T1" fmla="*/ 228 h 229"/>
                <a:gd name="T2" fmla="*/ 261 w 262"/>
                <a:gd name="T3" fmla="*/ 112 h 229"/>
                <a:gd name="T4" fmla="*/ 133 w 262"/>
                <a:gd name="T5" fmla="*/ 0 h 229"/>
                <a:gd name="T6" fmla="*/ 4 w 262"/>
                <a:gd name="T7" fmla="*/ 112 h 229"/>
                <a:gd name="T8" fmla="*/ 129 w 262"/>
                <a:gd name="T9" fmla="*/ 228 h 229"/>
              </a:gdLst>
              <a:ahLst/>
              <a:cxnLst>
                <a:cxn ang="0">
                  <a:pos x="T0" y="T1"/>
                </a:cxn>
                <a:cxn ang="0">
                  <a:pos x="T2" y="T3"/>
                </a:cxn>
                <a:cxn ang="0">
                  <a:pos x="T4" y="T5"/>
                </a:cxn>
                <a:cxn ang="0">
                  <a:pos x="T6" y="T7"/>
                </a:cxn>
                <a:cxn ang="0">
                  <a:pos x="T8" y="T9"/>
                </a:cxn>
              </a:cxnLst>
              <a:rect l="0" t="0" r="r" b="b"/>
              <a:pathLst>
                <a:path w="262" h="229">
                  <a:moveTo>
                    <a:pt x="129" y="228"/>
                  </a:moveTo>
                  <a:cubicBezTo>
                    <a:pt x="199" y="228"/>
                    <a:pt x="261" y="178"/>
                    <a:pt x="261" y="112"/>
                  </a:cubicBezTo>
                  <a:cubicBezTo>
                    <a:pt x="261" y="49"/>
                    <a:pt x="203" y="0"/>
                    <a:pt x="133" y="0"/>
                  </a:cubicBezTo>
                  <a:cubicBezTo>
                    <a:pt x="62" y="0"/>
                    <a:pt x="4" y="49"/>
                    <a:pt x="4" y="112"/>
                  </a:cubicBezTo>
                  <a:cubicBezTo>
                    <a:pt x="0" y="178"/>
                    <a:pt x="58" y="228"/>
                    <a:pt x="129" y="228"/>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81" name="Freeform 14"/>
            <p:cNvSpPr>
              <a:spLocks noChangeArrowheads="1"/>
            </p:cNvSpPr>
            <p:nvPr/>
          </p:nvSpPr>
          <p:spPr bwMode="auto">
            <a:xfrm>
              <a:off x="4211638" y="4200525"/>
              <a:ext cx="244475" cy="280988"/>
            </a:xfrm>
            <a:custGeom>
              <a:avLst/>
              <a:gdLst>
                <a:gd name="T0" fmla="*/ 676 w 677"/>
                <a:gd name="T1" fmla="*/ 174 h 781"/>
                <a:gd name="T2" fmla="*/ 676 w 677"/>
                <a:gd name="T3" fmla="*/ 12 h 781"/>
                <a:gd name="T4" fmla="*/ 663 w 677"/>
                <a:gd name="T5" fmla="*/ 12 h 781"/>
                <a:gd name="T6" fmla="*/ 564 w 677"/>
                <a:gd name="T7" fmla="*/ 4 h 781"/>
                <a:gd name="T8" fmla="*/ 348 w 677"/>
                <a:gd name="T9" fmla="*/ 158 h 781"/>
                <a:gd name="T10" fmla="*/ 348 w 677"/>
                <a:gd name="T11" fmla="*/ 0 h 781"/>
                <a:gd name="T12" fmla="*/ 331 w 677"/>
                <a:gd name="T13" fmla="*/ 0 h 781"/>
                <a:gd name="T14" fmla="*/ 0 w 677"/>
                <a:gd name="T15" fmla="*/ 54 h 781"/>
                <a:gd name="T16" fmla="*/ 0 w 677"/>
                <a:gd name="T17" fmla="*/ 112 h 781"/>
                <a:gd name="T18" fmla="*/ 12 w 677"/>
                <a:gd name="T19" fmla="*/ 112 h 781"/>
                <a:gd name="T20" fmla="*/ 141 w 677"/>
                <a:gd name="T21" fmla="*/ 236 h 781"/>
                <a:gd name="T22" fmla="*/ 141 w 677"/>
                <a:gd name="T23" fmla="*/ 780 h 781"/>
                <a:gd name="T24" fmla="*/ 348 w 677"/>
                <a:gd name="T25" fmla="*/ 780 h 781"/>
                <a:gd name="T26" fmla="*/ 348 w 677"/>
                <a:gd name="T27" fmla="*/ 390 h 781"/>
                <a:gd name="T28" fmla="*/ 568 w 677"/>
                <a:gd name="T29" fmla="*/ 170 h 781"/>
                <a:gd name="T30" fmla="*/ 643 w 677"/>
                <a:gd name="T31" fmla="*/ 183 h 781"/>
                <a:gd name="T32" fmla="*/ 676 w 677"/>
                <a:gd name="T33" fmla="*/ 191 h 781"/>
                <a:gd name="T34" fmla="*/ 676 w 677"/>
                <a:gd name="T35" fmla="*/ 17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7" h="781">
                  <a:moveTo>
                    <a:pt x="676" y="174"/>
                  </a:moveTo>
                  <a:lnTo>
                    <a:pt x="676" y="12"/>
                  </a:lnTo>
                  <a:lnTo>
                    <a:pt x="663" y="12"/>
                  </a:lnTo>
                  <a:cubicBezTo>
                    <a:pt x="630" y="8"/>
                    <a:pt x="593" y="4"/>
                    <a:pt x="564" y="4"/>
                  </a:cubicBezTo>
                  <a:cubicBezTo>
                    <a:pt x="443" y="4"/>
                    <a:pt x="381" y="91"/>
                    <a:pt x="348" y="158"/>
                  </a:cubicBezTo>
                  <a:cubicBezTo>
                    <a:pt x="348" y="95"/>
                    <a:pt x="348" y="0"/>
                    <a:pt x="348" y="0"/>
                  </a:cubicBezTo>
                  <a:lnTo>
                    <a:pt x="331" y="0"/>
                  </a:lnTo>
                  <a:lnTo>
                    <a:pt x="0" y="54"/>
                  </a:lnTo>
                  <a:lnTo>
                    <a:pt x="0" y="112"/>
                  </a:lnTo>
                  <a:lnTo>
                    <a:pt x="12" y="112"/>
                  </a:lnTo>
                  <a:cubicBezTo>
                    <a:pt x="116" y="116"/>
                    <a:pt x="141" y="137"/>
                    <a:pt x="141" y="236"/>
                  </a:cubicBezTo>
                  <a:lnTo>
                    <a:pt x="141" y="780"/>
                  </a:lnTo>
                  <a:lnTo>
                    <a:pt x="348" y="780"/>
                  </a:lnTo>
                  <a:lnTo>
                    <a:pt x="348" y="390"/>
                  </a:lnTo>
                  <a:cubicBezTo>
                    <a:pt x="348" y="324"/>
                    <a:pt x="369" y="170"/>
                    <a:pt x="568" y="170"/>
                  </a:cubicBezTo>
                  <a:cubicBezTo>
                    <a:pt x="593" y="170"/>
                    <a:pt x="618" y="178"/>
                    <a:pt x="643" y="183"/>
                  </a:cubicBezTo>
                  <a:lnTo>
                    <a:pt x="676" y="191"/>
                  </a:lnTo>
                  <a:lnTo>
                    <a:pt x="676" y="17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82" name="Freeform 15"/>
            <p:cNvSpPr>
              <a:spLocks noChangeArrowheads="1"/>
            </p:cNvSpPr>
            <p:nvPr/>
          </p:nvSpPr>
          <p:spPr bwMode="auto">
            <a:xfrm>
              <a:off x="4486275" y="4200525"/>
              <a:ext cx="266700" cy="287338"/>
            </a:xfrm>
            <a:custGeom>
              <a:avLst/>
              <a:gdLst>
                <a:gd name="T0" fmla="*/ 738 w 743"/>
                <a:gd name="T1" fmla="*/ 315 h 797"/>
                <a:gd name="T2" fmla="*/ 390 w 743"/>
                <a:gd name="T3" fmla="*/ 0 h 797"/>
                <a:gd name="T4" fmla="*/ 0 w 743"/>
                <a:gd name="T5" fmla="*/ 373 h 797"/>
                <a:gd name="T6" fmla="*/ 456 w 743"/>
                <a:gd name="T7" fmla="*/ 796 h 797"/>
                <a:gd name="T8" fmla="*/ 713 w 743"/>
                <a:gd name="T9" fmla="*/ 755 h 797"/>
                <a:gd name="T10" fmla="*/ 726 w 743"/>
                <a:gd name="T11" fmla="*/ 751 h 797"/>
                <a:gd name="T12" fmla="*/ 726 w 743"/>
                <a:gd name="T13" fmla="*/ 651 h 797"/>
                <a:gd name="T14" fmla="*/ 705 w 743"/>
                <a:gd name="T15" fmla="*/ 660 h 797"/>
                <a:gd name="T16" fmla="*/ 543 w 743"/>
                <a:gd name="T17" fmla="*/ 684 h 797"/>
                <a:gd name="T18" fmla="*/ 232 w 743"/>
                <a:gd name="T19" fmla="*/ 332 h 797"/>
                <a:gd name="T20" fmla="*/ 742 w 743"/>
                <a:gd name="T21" fmla="*/ 332 h 797"/>
                <a:gd name="T22" fmla="*/ 742 w 743"/>
                <a:gd name="T23" fmla="*/ 315 h 797"/>
                <a:gd name="T24" fmla="*/ 738 w 743"/>
                <a:gd name="T25" fmla="*/ 315 h 797"/>
                <a:gd name="T26" fmla="*/ 386 w 743"/>
                <a:gd name="T27" fmla="*/ 83 h 797"/>
                <a:gd name="T28" fmla="*/ 531 w 743"/>
                <a:gd name="T29" fmla="*/ 236 h 797"/>
                <a:gd name="T30" fmla="*/ 228 w 743"/>
                <a:gd name="T31" fmla="*/ 236 h 797"/>
                <a:gd name="T32" fmla="*/ 386 w 743"/>
                <a:gd name="T33"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3" h="797">
                  <a:moveTo>
                    <a:pt x="738" y="315"/>
                  </a:moveTo>
                  <a:cubicBezTo>
                    <a:pt x="738" y="104"/>
                    <a:pt x="622" y="0"/>
                    <a:pt x="390" y="0"/>
                  </a:cubicBezTo>
                  <a:cubicBezTo>
                    <a:pt x="128" y="0"/>
                    <a:pt x="0" y="124"/>
                    <a:pt x="0" y="373"/>
                  </a:cubicBezTo>
                  <a:cubicBezTo>
                    <a:pt x="0" y="639"/>
                    <a:pt x="170" y="796"/>
                    <a:pt x="456" y="796"/>
                  </a:cubicBezTo>
                  <a:cubicBezTo>
                    <a:pt x="581" y="796"/>
                    <a:pt x="676" y="763"/>
                    <a:pt x="713" y="755"/>
                  </a:cubicBezTo>
                  <a:lnTo>
                    <a:pt x="726" y="751"/>
                  </a:lnTo>
                  <a:lnTo>
                    <a:pt x="726" y="651"/>
                  </a:lnTo>
                  <a:lnTo>
                    <a:pt x="705" y="660"/>
                  </a:lnTo>
                  <a:cubicBezTo>
                    <a:pt x="672" y="672"/>
                    <a:pt x="610" y="684"/>
                    <a:pt x="543" y="684"/>
                  </a:cubicBezTo>
                  <a:cubicBezTo>
                    <a:pt x="319" y="684"/>
                    <a:pt x="236" y="498"/>
                    <a:pt x="232" y="332"/>
                  </a:cubicBezTo>
                  <a:cubicBezTo>
                    <a:pt x="261" y="332"/>
                    <a:pt x="742" y="332"/>
                    <a:pt x="742" y="332"/>
                  </a:cubicBezTo>
                  <a:lnTo>
                    <a:pt x="742" y="315"/>
                  </a:lnTo>
                  <a:lnTo>
                    <a:pt x="738" y="315"/>
                  </a:lnTo>
                  <a:close/>
                  <a:moveTo>
                    <a:pt x="386" y="83"/>
                  </a:moveTo>
                  <a:cubicBezTo>
                    <a:pt x="498" y="83"/>
                    <a:pt x="527" y="166"/>
                    <a:pt x="531" y="236"/>
                  </a:cubicBezTo>
                  <a:cubicBezTo>
                    <a:pt x="506" y="236"/>
                    <a:pt x="257" y="236"/>
                    <a:pt x="228" y="236"/>
                  </a:cubicBezTo>
                  <a:cubicBezTo>
                    <a:pt x="232" y="183"/>
                    <a:pt x="269"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83" name="Freeform 16"/>
            <p:cNvSpPr>
              <a:spLocks noChangeArrowheads="1"/>
            </p:cNvSpPr>
            <p:nvPr/>
          </p:nvSpPr>
          <p:spPr bwMode="auto">
            <a:xfrm>
              <a:off x="5210175" y="4071938"/>
              <a:ext cx="314325" cy="409575"/>
            </a:xfrm>
            <a:custGeom>
              <a:avLst/>
              <a:gdLst>
                <a:gd name="T0" fmla="*/ 634 w 872"/>
                <a:gd name="T1" fmla="*/ 357 h 1138"/>
                <a:gd name="T2" fmla="*/ 348 w 872"/>
                <a:gd name="T3" fmla="*/ 523 h 1138"/>
                <a:gd name="T4" fmla="*/ 348 w 872"/>
                <a:gd name="T5" fmla="*/ 0 h 1138"/>
                <a:gd name="T6" fmla="*/ 332 w 872"/>
                <a:gd name="T7" fmla="*/ 4 h 1138"/>
                <a:gd name="T8" fmla="*/ 0 w 872"/>
                <a:gd name="T9" fmla="*/ 46 h 1138"/>
                <a:gd name="T10" fmla="*/ 0 w 872"/>
                <a:gd name="T11" fmla="*/ 104 h 1138"/>
                <a:gd name="T12" fmla="*/ 16 w 872"/>
                <a:gd name="T13" fmla="*/ 104 h 1138"/>
                <a:gd name="T14" fmla="*/ 141 w 872"/>
                <a:gd name="T15" fmla="*/ 233 h 1138"/>
                <a:gd name="T16" fmla="*/ 141 w 872"/>
                <a:gd name="T17" fmla="*/ 1137 h 1138"/>
                <a:gd name="T18" fmla="*/ 348 w 872"/>
                <a:gd name="T19" fmla="*/ 1137 h 1138"/>
                <a:gd name="T20" fmla="*/ 348 w 872"/>
                <a:gd name="T21" fmla="*/ 747 h 1138"/>
                <a:gd name="T22" fmla="*/ 547 w 872"/>
                <a:gd name="T23" fmla="*/ 494 h 1138"/>
                <a:gd name="T24" fmla="*/ 663 w 872"/>
                <a:gd name="T25" fmla="*/ 660 h 1138"/>
                <a:gd name="T26" fmla="*/ 663 w 872"/>
                <a:gd name="T27" fmla="*/ 1137 h 1138"/>
                <a:gd name="T28" fmla="*/ 871 w 872"/>
                <a:gd name="T29" fmla="*/ 1137 h 1138"/>
                <a:gd name="T30" fmla="*/ 871 w 872"/>
                <a:gd name="T31" fmla="*/ 635 h 1138"/>
                <a:gd name="T32" fmla="*/ 634 w 872"/>
                <a:gd name="T33" fmla="*/ 35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2" h="1138">
                  <a:moveTo>
                    <a:pt x="634" y="357"/>
                  </a:moveTo>
                  <a:cubicBezTo>
                    <a:pt x="481" y="357"/>
                    <a:pt x="394" y="452"/>
                    <a:pt x="348" y="523"/>
                  </a:cubicBezTo>
                  <a:cubicBezTo>
                    <a:pt x="348" y="440"/>
                    <a:pt x="348" y="0"/>
                    <a:pt x="348" y="0"/>
                  </a:cubicBezTo>
                  <a:lnTo>
                    <a:pt x="332" y="4"/>
                  </a:lnTo>
                  <a:lnTo>
                    <a:pt x="0" y="46"/>
                  </a:lnTo>
                  <a:lnTo>
                    <a:pt x="0" y="104"/>
                  </a:lnTo>
                  <a:lnTo>
                    <a:pt x="16" y="104"/>
                  </a:lnTo>
                  <a:cubicBezTo>
                    <a:pt x="120" y="108"/>
                    <a:pt x="141" y="133"/>
                    <a:pt x="141" y="233"/>
                  </a:cubicBezTo>
                  <a:lnTo>
                    <a:pt x="141" y="1137"/>
                  </a:lnTo>
                  <a:lnTo>
                    <a:pt x="348" y="1137"/>
                  </a:lnTo>
                  <a:lnTo>
                    <a:pt x="348" y="747"/>
                  </a:lnTo>
                  <a:cubicBezTo>
                    <a:pt x="348" y="606"/>
                    <a:pt x="456" y="494"/>
                    <a:pt x="547" y="494"/>
                  </a:cubicBezTo>
                  <a:cubicBezTo>
                    <a:pt x="663" y="494"/>
                    <a:pt x="663" y="581"/>
                    <a:pt x="663" y="660"/>
                  </a:cubicBezTo>
                  <a:lnTo>
                    <a:pt x="663" y="1137"/>
                  </a:lnTo>
                  <a:lnTo>
                    <a:pt x="871" y="1137"/>
                  </a:lnTo>
                  <a:lnTo>
                    <a:pt x="871" y="635"/>
                  </a:lnTo>
                  <a:cubicBezTo>
                    <a:pt x="871" y="552"/>
                    <a:pt x="871" y="357"/>
                    <a:pt x="634" y="35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84" name="Freeform 17"/>
            <p:cNvSpPr>
              <a:spLocks noChangeArrowheads="1"/>
            </p:cNvSpPr>
            <p:nvPr/>
          </p:nvSpPr>
          <p:spPr bwMode="auto">
            <a:xfrm>
              <a:off x="5594350" y="4200525"/>
              <a:ext cx="266700" cy="287338"/>
            </a:xfrm>
            <a:custGeom>
              <a:avLst/>
              <a:gdLst>
                <a:gd name="T0" fmla="*/ 742 w 743"/>
                <a:gd name="T1" fmla="*/ 315 h 797"/>
                <a:gd name="T2" fmla="*/ 394 w 743"/>
                <a:gd name="T3" fmla="*/ 0 h 797"/>
                <a:gd name="T4" fmla="*/ 0 w 743"/>
                <a:gd name="T5" fmla="*/ 373 h 797"/>
                <a:gd name="T6" fmla="*/ 456 w 743"/>
                <a:gd name="T7" fmla="*/ 796 h 797"/>
                <a:gd name="T8" fmla="*/ 713 w 743"/>
                <a:gd name="T9" fmla="*/ 755 h 797"/>
                <a:gd name="T10" fmla="*/ 726 w 743"/>
                <a:gd name="T11" fmla="*/ 751 h 797"/>
                <a:gd name="T12" fmla="*/ 726 w 743"/>
                <a:gd name="T13" fmla="*/ 651 h 797"/>
                <a:gd name="T14" fmla="*/ 705 w 743"/>
                <a:gd name="T15" fmla="*/ 660 h 797"/>
                <a:gd name="T16" fmla="*/ 543 w 743"/>
                <a:gd name="T17" fmla="*/ 684 h 797"/>
                <a:gd name="T18" fmla="*/ 232 w 743"/>
                <a:gd name="T19" fmla="*/ 332 h 797"/>
                <a:gd name="T20" fmla="*/ 742 w 743"/>
                <a:gd name="T21" fmla="*/ 332 h 797"/>
                <a:gd name="T22" fmla="*/ 742 w 743"/>
                <a:gd name="T23" fmla="*/ 315 h 797"/>
                <a:gd name="T24" fmla="*/ 386 w 743"/>
                <a:gd name="T25" fmla="*/ 83 h 797"/>
                <a:gd name="T26" fmla="*/ 531 w 743"/>
                <a:gd name="T27" fmla="*/ 236 h 797"/>
                <a:gd name="T28" fmla="*/ 228 w 743"/>
                <a:gd name="T29" fmla="*/ 236 h 797"/>
                <a:gd name="T30" fmla="*/ 386 w 743"/>
                <a:gd name="T31"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3" h="797">
                  <a:moveTo>
                    <a:pt x="742" y="315"/>
                  </a:moveTo>
                  <a:cubicBezTo>
                    <a:pt x="742" y="104"/>
                    <a:pt x="626" y="0"/>
                    <a:pt x="394" y="0"/>
                  </a:cubicBezTo>
                  <a:cubicBezTo>
                    <a:pt x="133" y="0"/>
                    <a:pt x="0" y="124"/>
                    <a:pt x="0" y="373"/>
                  </a:cubicBezTo>
                  <a:cubicBezTo>
                    <a:pt x="0" y="639"/>
                    <a:pt x="170" y="796"/>
                    <a:pt x="456" y="796"/>
                  </a:cubicBezTo>
                  <a:cubicBezTo>
                    <a:pt x="581" y="796"/>
                    <a:pt x="676" y="763"/>
                    <a:pt x="713" y="755"/>
                  </a:cubicBezTo>
                  <a:lnTo>
                    <a:pt x="726" y="751"/>
                  </a:lnTo>
                  <a:lnTo>
                    <a:pt x="726" y="651"/>
                  </a:lnTo>
                  <a:lnTo>
                    <a:pt x="705" y="660"/>
                  </a:lnTo>
                  <a:cubicBezTo>
                    <a:pt x="672" y="672"/>
                    <a:pt x="610" y="684"/>
                    <a:pt x="543" y="684"/>
                  </a:cubicBezTo>
                  <a:cubicBezTo>
                    <a:pt x="319" y="684"/>
                    <a:pt x="236" y="498"/>
                    <a:pt x="232" y="332"/>
                  </a:cubicBezTo>
                  <a:cubicBezTo>
                    <a:pt x="261" y="332"/>
                    <a:pt x="742" y="332"/>
                    <a:pt x="742" y="332"/>
                  </a:cubicBezTo>
                  <a:lnTo>
                    <a:pt x="742" y="315"/>
                  </a:lnTo>
                  <a:close/>
                  <a:moveTo>
                    <a:pt x="386" y="83"/>
                  </a:moveTo>
                  <a:cubicBezTo>
                    <a:pt x="498" y="83"/>
                    <a:pt x="527" y="166"/>
                    <a:pt x="531" y="236"/>
                  </a:cubicBezTo>
                  <a:cubicBezTo>
                    <a:pt x="506" y="236"/>
                    <a:pt x="257" y="236"/>
                    <a:pt x="228" y="236"/>
                  </a:cubicBezTo>
                  <a:cubicBezTo>
                    <a:pt x="236" y="183"/>
                    <a:pt x="270"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85" name="Freeform 18"/>
            <p:cNvSpPr>
              <a:spLocks noChangeArrowheads="1"/>
            </p:cNvSpPr>
            <p:nvPr/>
          </p:nvSpPr>
          <p:spPr bwMode="auto">
            <a:xfrm>
              <a:off x="4964113" y="4121150"/>
              <a:ext cx="212725" cy="366713"/>
            </a:xfrm>
            <a:custGeom>
              <a:avLst/>
              <a:gdLst>
                <a:gd name="T0" fmla="*/ 141 w 589"/>
                <a:gd name="T1" fmla="*/ 237 h 1017"/>
                <a:gd name="T2" fmla="*/ 0 w 589"/>
                <a:gd name="T3" fmla="*/ 237 h 1017"/>
                <a:gd name="T4" fmla="*/ 0 w 589"/>
                <a:gd name="T5" fmla="*/ 328 h 1017"/>
                <a:gd name="T6" fmla="*/ 141 w 589"/>
                <a:gd name="T7" fmla="*/ 328 h 1017"/>
                <a:gd name="T8" fmla="*/ 141 w 589"/>
                <a:gd name="T9" fmla="*/ 797 h 1017"/>
                <a:gd name="T10" fmla="*/ 427 w 589"/>
                <a:gd name="T11" fmla="*/ 1016 h 1017"/>
                <a:gd name="T12" fmla="*/ 551 w 589"/>
                <a:gd name="T13" fmla="*/ 1004 h 1017"/>
                <a:gd name="T14" fmla="*/ 564 w 589"/>
                <a:gd name="T15" fmla="*/ 1004 h 1017"/>
                <a:gd name="T16" fmla="*/ 564 w 589"/>
                <a:gd name="T17" fmla="*/ 909 h 1017"/>
                <a:gd name="T18" fmla="*/ 547 w 589"/>
                <a:gd name="T19" fmla="*/ 913 h 1017"/>
                <a:gd name="T20" fmla="*/ 485 w 589"/>
                <a:gd name="T21" fmla="*/ 917 h 1017"/>
                <a:gd name="T22" fmla="*/ 352 w 589"/>
                <a:gd name="T23" fmla="*/ 772 h 1017"/>
                <a:gd name="T24" fmla="*/ 352 w 589"/>
                <a:gd name="T25" fmla="*/ 328 h 1017"/>
                <a:gd name="T26" fmla="*/ 588 w 589"/>
                <a:gd name="T27" fmla="*/ 328 h 1017"/>
                <a:gd name="T28" fmla="*/ 588 w 589"/>
                <a:gd name="T29" fmla="*/ 237 h 1017"/>
                <a:gd name="T30" fmla="*/ 352 w 589"/>
                <a:gd name="T31" fmla="*/ 237 h 1017"/>
                <a:gd name="T32" fmla="*/ 352 w 589"/>
                <a:gd name="T33" fmla="*/ 0 h 1017"/>
                <a:gd name="T34" fmla="*/ 141 w 589"/>
                <a:gd name="T35" fmla="*/ 0 h 1017"/>
                <a:gd name="T36" fmla="*/ 141 w 589"/>
                <a:gd name="T37" fmla="*/ 23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9" h="1017">
                  <a:moveTo>
                    <a:pt x="141" y="237"/>
                  </a:moveTo>
                  <a:lnTo>
                    <a:pt x="0" y="237"/>
                  </a:lnTo>
                  <a:lnTo>
                    <a:pt x="0" y="328"/>
                  </a:lnTo>
                  <a:lnTo>
                    <a:pt x="141" y="328"/>
                  </a:lnTo>
                  <a:lnTo>
                    <a:pt x="141" y="797"/>
                  </a:lnTo>
                  <a:cubicBezTo>
                    <a:pt x="141" y="1000"/>
                    <a:pt x="270" y="1016"/>
                    <a:pt x="427" y="1016"/>
                  </a:cubicBezTo>
                  <a:cubicBezTo>
                    <a:pt x="464" y="1016"/>
                    <a:pt x="505" y="1012"/>
                    <a:pt x="551" y="1004"/>
                  </a:cubicBezTo>
                  <a:lnTo>
                    <a:pt x="564" y="1004"/>
                  </a:lnTo>
                  <a:lnTo>
                    <a:pt x="564" y="909"/>
                  </a:lnTo>
                  <a:lnTo>
                    <a:pt x="547" y="913"/>
                  </a:lnTo>
                  <a:cubicBezTo>
                    <a:pt x="530" y="917"/>
                    <a:pt x="510" y="917"/>
                    <a:pt x="485" y="917"/>
                  </a:cubicBezTo>
                  <a:cubicBezTo>
                    <a:pt x="360" y="917"/>
                    <a:pt x="352" y="880"/>
                    <a:pt x="352" y="772"/>
                  </a:cubicBezTo>
                  <a:lnTo>
                    <a:pt x="352" y="328"/>
                  </a:lnTo>
                  <a:lnTo>
                    <a:pt x="588" y="328"/>
                  </a:lnTo>
                  <a:lnTo>
                    <a:pt x="588" y="237"/>
                  </a:lnTo>
                  <a:lnTo>
                    <a:pt x="352" y="237"/>
                  </a:lnTo>
                  <a:lnTo>
                    <a:pt x="352" y="0"/>
                  </a:lnTo>
                  <a:lnTo>
                    <a:pt x="141" y="0"/>
                  </a:lnTo>
                  <a:lnTo>
                    <a:pt x="141" y="23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86" name="Freeform 19"/>
            <p:cNvSpPr>
              <a:spLocks noChangeArrowheads="1"/>
            </p:cNvSpPr>
            <p:nvPr/>
          </p:nvSpPr>
          <p:spPr bwMode="auto">
            <a:xfrm>
              <a:off x="6049963" y="4087813"/>
              <a:ext cx="450850" cy="395287"/>
            </a:xfrm>
            <a:custGeom>
              <a:avLst/>
              <a:gdLst>
                <a:gd name="T0" fmla="*/ 1245 w 1254"/>
                <a:gd name="T1" fmla="*/ 0 h 1096"/>
                <a:gd name="T2" fmla="*/ 1033 w 1254"/>
                <a:gd name="T3" fmla="*/ 0 h 1096"/>
                <a:gd name="T4" fmla="*/ 1033 w 1254"/>
                <a:gd name="T5" fmla="*/ 829 h 1096"/>
                <a:gd name="T6" fmla="*/ 485 w 1254"/>
                <a:gd name="T7" fmla="*/ 0 h 1096"/>
                <a:gd name="T8" fmla="*/ 0 w 1254"/>
                <a:gd name="T9" fmla="*/ 0 h 1096"/>
                <a:gd name="T10" fmla="*/ 0 w 1254"/>
                <a:gd name="T11" fmla="*/ 62 h 1096"/>
                <a:gd name="T12" fmla="*/ 42 w 1254"/>
                <a:gd name="T13" fmla="*/ 70 h 1096"/>
                <a:gd name="T14" fmla="*/ 178 w 1254"/>
                <a:gd name="T15" fmla="*/ 220 h 1096"/>
                <a:gd name="T16" fmla="*/ 178 w 1254"/>
                <a:gd name="T17" fmla="*/ 1095 h 1096"/>
                <a:gd name="T18" fmla="*/ 403 w 1254"/>
                <a:gd name="T19" fmla="*/ 1095 h 1096"/>
                <a:gd name="T20" fmla="*/ 403 w 1254"/>
                <a:gd name="T21" fmla="*/ 228 h 1096"/>
                <a:gd name="T22" fmla="*/ 975 w 1254"/>
                <a:gd name="T23" fmla="*/ 1095 h 1096"/>
                <a:gd name="T24" fmla="*/ 1253 w 1254"/>
                <a:gd name="T25" fmla="*/ 1095 h 1096"/>
                <a:gd name="T26" fmla="*/ 1253 w 1254"/>
                <a:gd name="T27" fmla="*/ 0 h 1096"/>
                <a:gd name="T28" fmla="*/ 1245 w 1254"/>
                <a:gd name="T29"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4" h="1096">
                  <a:moveTo>
                    <a:pt x="1245" y="0"/>
                  </a:moveTo>
                  <a:lnTo>
                    <a:pt x="1033" y="0"/>
                  </a:lnTo>
                  <a:cubicBezTo>
                    <a:pt x="1033" y="0"/>
                    <a:pt x="1033" y="751"/>
                    <a:pt x="1033" y="829"/>
                  </a:cubicBezTo>
                  <a:cubicBezTo>
                    <a:pt x="992" y="763"/>
                    <a:pt x="485" y="0"/>
                    <a:pt x="485" y="0"/>
                  </a:cubicBezTo>
                  <a:lnTo>
                    <a:pt x="0" y="0"/>
                  </a:lnTo>
                  <a:lnTo>
                    <a:pt x="0" y="62"/>
                  </a:lnTo>
                  <a:lnTo>
                    <a:pt x="42" y="70"/>
                  </a:lnTo>
                  <a:cubicBezTo>
                    <a:pt x="170" y="91"/>
                    <a:pt x="178" y="95"/>
                    <a:pt x="178" y="220"/>
                  </a:cubicBezTo>
                  <a:lnTo>
                    <a:pt x="178" y="1095"/>
                  </a:lnTo>
                  <a:lnTo>
                    <a:pt x="403" y="1095"/>
                  </a:lnTo>
                  <a:cubicBezTo>
                    <a:pt x="403" y="1095"/>
                    <a:pt x="403" y="307"/>
                    <a:pt x="403" y="228"/>
                  </a:cubicBezTo>
                  <a:cubicBezTo>
                    <a:pt x="448" y="294"/>
                    <a:pt x="975" y="1095"/>
                    <a:pt x="975" y="1095"/>
                  </a:cubicBezTo>
                  <a:lnTo>
                    <a:pt x="1253" y="1095"/>
                  </a:lnTo>
                  <a:lnTo>
                    <a:pt x="1253" y="0"/>
                  </a:lnTo>
                  <a:lnTo>
                    <a:pt x="124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87" name="Freeform 20"/>
            <p:cNvSpPr>
              <a:spLocks noChangeArrowheads="1"/>
            </p:cNvSpPr>
            <p:nvPr/>
          </p:nvSpPr>
          <p:spPr bwMode="auto">
            <a:xfrm>
              <a:off x="6573838" y="4200525"/>
              <a:ext cx="266700" cy="287338"/>
            </a:xfrm>
            <a:custGeom>
              <a:avLst/>
              <a:gdLst>
                <a:gd name="T0" fmla="*/ 390 w 740"/>
                <a:gd name="T1" fmla="*/ 0 h 797"/>
                <a:gd name="T2" fmla="*/ 0 w 740"/>
                <a:gd name="T3" fmla="*/ 373 h 797"/>
                <a:gd name="T4" fmla="*/ 456 w 740"/>
                <a:gd name="T5" fmla="*/ 796 h 797"/>
                <a:gd name="T6" fmla="*/ 714 w 740"/>
                <a:gd name="T7" fmla="*/ 755 h 797"/>
                <a:gd name="T8" fmla="*/ 726 w 740"/>
                <a:gd name="T9" fmla="*/ 751 h 797"/>
                <a:gd name="T10" fmla="*/ 726 w 740"/>
                <a:gd name="T11" fmla="*/ 651 h 797"/>
                <a:gd name="T12" fmla="*/ 705 w 740"/>
                <a:gd name="T13" fmla="*/ 660 h 797"/>
                <a:gd name="T14" fmla="*/ 539 w 740"/>
                <a:gd name="T15" fmla="*/ 684 h 797"/>
                <a:gd name="T16" fmla="*/ 228 w 740"/>
                <a:gd name="T17" fmla="*/ 332 h 797"/>
                <a:gd name="T18" fmla="*/ 739 w 740"/>
                <a:gd name="T19" fmla="*/ 332 h 797"/>
                <a:gd name="T20" fmla="*/ 739 w 740"/>
                <a:gd name="T21" fmla="*/ 315 h 797"/>
                <a:gd name="T22" fmla="*/ 390 w 740"/>
                <a:gd name="T23" fmla="*/ 0 h 797"/>
                <a:gd name="T24" fmla="*/ 386 w 740"/>
                <a:gd name="T25" fmla="*/ 83 h 797"/>
                <a:gd name="T26" fmla="*/ 531 w 740"/>
                <a:gd name="T27" fmla="*/ 236 h 797"/>
                <a:gd name="T28" fmla="*/ 228 w 740"/>
                <a:gd name="T29" fmla="*/ 236 h 797"/>
                <a:gd name="T30" fmla="*/ 386 w 740"/>
                <a:gd name="T31"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797">
                  <a:moveTo>
                    <a:pt x="390" y="0"/>
                  </a:moveTo>
                  <a:cubicBezTo>
                    <a:pt x="129" y="0"/>
                    <a:pt x="0" y="124"/>
                    <a:pt x="0" y="373"/>
                  </a:cubicBezTo>
                  <a:cubicBezTo>
                    <a:pt x="0" y="639"/>
                    <a:pt x="170" y="796"/>
                    <a:pt x="456" y="796"/>
                  </a:cubicBezTo>
                  <a:cubicBezTo>
                    <a:pt x="581" y="796"/>
                    <a:pt x="676" y="767"/>
                    <a:pt x="714" y="755"/>
                  </a:cubicBezTo>
                  <a:lnTo>
                    <a:pt x="726" y="751"/>
                  </a:lnTo>
                  <a:lnTo>
                    <a:pt x="726" y="651"/>
                  </a:lnTo>
                  <a:lnTo>
                    <a:pt x="705" y="660"/>
                  </a:lnTo>
                  <a:cubicBezTo>
                    <a:pt x="672" y="672"/>
                    <a:pt x="610" y="684"/>
                    <a:pt x="539" y="684"/>
                  </a:cubicBezTo>
                  <a:cubicBezTo>
                    <a:pt x="315" y="684"/>
                    <a:pt x="232" y="498"/>
                    <a:pt x="228" y="332"/>
                  </a:cubicBezTo>
                  <a:lnTo>
                    <a:pt x="739" y="332"/>
                  </a:lnTo>
                  <a:lnTo>
                    <a:pt x="739" y="315"/>
                  </a:lnTo>
                  <a:cubicBezTo>
                    <a:pt x="739" y="104"/>
                    <a:pt x="622" y="0"/>
                    <a:pt x="390" y="0"/>
                  </a:cubicBezTo>
                  <a:close/>
                  <a:moveTo>
                    <a:pt x="386" y="83"/>
                  </a:moveTo>
                  <a:cubicBezTo>
                    <a:pt x="498" y="83"/>
                    <a:pt x="527" y="162"/>
                    <a:pt x="531" y="236"/>
                  </a:cubicBezTo>
                  <a:lnTo>
                    <a:pt x="228" y="236"/>
                  </a:lnTo>
                  <a:cubicBezTo>
                    <a:pt x="232" y="187"/>
                    <a:pt x="270"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88" name="Freeform 21"/>
            <p:cNvSpPr>
              <a:spLocks noChangeArrowheads="1"/>
            </p:cNvSpPr>
            <p:nvPr/>
          </p:nvSpPr>
          <p:spPr bwMode="auto">
            <a:xfrm>
              <a:off x="7204075" y="4121150"/>
              <a:ext cx="212725" cy="366713"/>
            </a:xfrm>
            <a:custGeom>
              <a:avLst/>
              <a:gdLst>
                <a:gd name="T0" fmla="*/ 141 w 590"/>
                <a:gd name="T1" fmla="*/ 237 h 1017"/>
                <a:gd name="T2" fmla="*/ 0 w 590"/>
                <a:gd name="T3" fmla="*/ 237 h 1017"/>
                <a:gd name="T4" fmla="*/ 0 w 590"/>
                <a:gd name="T5" fmla="*/ 328 h 1017"/>
                <a:gd name="T6" fmla="*/ 141 w 590"/>
                <a:gd name="T7" fmla="*/ 328 h 1017"/>
                <a:gd name="T8" fmla="*/ 141 w 590"/>
                <a:gd name="T9" fmla="*/ 797 h 1017"/>
                <a:gd name="T10" fmla="*/ 427 w 590"/>
                <a:gd name="T11" fmla="*/ 1016 h 1017"/>
                <a:gd name="T12" fmla="*/ 551 w 590"/>
                <a:gd name="T13" fmla="*/ 1004 h 1017"/>
                <a:gd name="T14" fmla="*/ 564 w 590"/>
                <a:gd name="T15" fmla="*/ 1004 h 1017"/>
                <a:gd name="T16" fmla="*/ 564 w 590"/>
                <a:gd name="T17" fmla="*/ 909 h 1017"/>
                <a:gd name="T18" fmla="*/ 547 w 590"/>
                <a:gd name="T19" fmla="*/ 913 h 1017"/>
                <a:gd name="T20" fmla="*/ 485 w 590"/>
                <a:gd name="T21" fmla="*/ 917 h 1017"/>
                <a:gd name="T22" fmla="*/ 352 w 590"/>
                <a:gd name="T23" fmla="*/ 772 h 1017"/>
                <a:gd name="T24" fmla="*/ 352 w 590"/>
                <a:gd name="T25" fmla="*/ 328 h 1017"/>
                <a:gd name="T26" fmla="*/ 589 w 590"/>
                <a:gd name="T27" fmla="*/ 328 h 1017"/>
                <a:gd name="T28" fmla="*/ 589 w 590"/>
                <a:gd name="T29" fmla="*/ 237 h 1017"/>
                <a:gd name="T30" fmla="*/ 352 w 590"/>
                <a:gd name="T31" fmla="*/ 237 h 1017"/>
                <a:gd name="T32" fmla="*/ 352 w 590"/>
                <a:gd name="T33" fmla="*/ 0 h 1017"/>
                <a:gd name="T34" fmla="*/ 141 w 590"/>
                <a:gd name="T35" fmla="*/ 0 h 1017"/>
                <a:gd name="T36" fmla="*/ 141 w 590"/>
                <a:gd name="T37" fmla="*/ 23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0" h="1017">
                  <a:moveTo>
                    <a:pt x="141" y="237"/>
                  </a:moveTo>
                  <a:lnTo>
                    <a:pt x="0" y="237"/>
                  </a:lnTo>
                  <a:lnTo>
                    <a:pt x="0" y="328"/>
                  </a:lnTo>
                  <a:lnTo>
                    <a:pt x="141" y="328"/>
                  </a:lnTo>
                  <a:lnTo>
                    <a:pt x="141" y="797"/>
                  </a:lnTo>
                  <a:cubicBezTo>
                    <a:pt x="141" y="1000"/>
                    <a:pt x="269" y="1016"/>
                    <a:pt x="427" y="1016"/>
                  </a:cubicBezTo>
                  <a:cubicBezTo>
                    <a:pt x="464" y="1016"/>
                    <a:pt x="506" y="1012"/>
                    <a:pt x="551" y="1004"/>
                  </a:cubicBezTo>
                  <a:lnTo>
                    <a:pt x="564" y="1004"/>
                  </a:lnTo>
                  <a:lnTo>
                    <a:pt x="564" y="909"/>
                  </a:lnTo>
                  <a:lnTo>
                    <a:pt x="547" y="913"/>
                  </a:lnTo>
                  <a:cubicBezTo>
                    <a:pt x="531" y="917"/>
                    <a:pt x="510" y="917"/>
                    <a:pt x="485" y="917"/>
                  </a:cubicBezTo>
                  <a:cubicBezTo>
                    <a:pt x="361" y="917"/>
                    <a:pt x="352" y="880"/>
                    <a:pt x="352" y="772"/>
                  </a:cubicBezTo>
                  <a:lnTo>
                    <a:pt x="352" y="328"/>
                  </a:lnTo>
                  <a:lnTo>
                    <a:pt x="589" y="328"/>
                  </a:lnTo>
                  <a:lnTo>
                    <a:pt x="589" y="237"/>
                  </a:lnTo>
                  <a:lnTo>
                    <a:pt x="352" y="237"/>
                  </a:lnTo>
                  <a:lnTo>
                    <a:pt x="352" y="0"/>
                  </a:lnTo>
                  <a:lnTo>
                    <a:pt x="141" y="0"/>
                  </a:lnTo>
                  <a:lnTo>
                    <a:pt x="141" y="23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89" name="Freeform 22"/>
            <p:cNvSpPr>
              <a:spLocks noChangeArrowheads="1"/>
            </p:cNvSpPr>
            <p:nvPr/>
          </p:nvSpPr>
          <p:spPr bwMode="auto">
            <a:xfrm>
              <a:off x="6850063" y="4206875"/>
              <a:ext cx="331787" cy="274638"/>
            </a:xfrm>
            <a:custGeom>
              <a:avLst/>
              <a:gdLst>
                <a:gd name="T0" fmla="*/ 705 w 921"/>
                <a:gd name="T1" fmla="*/ 248 h 764"/>
                <a:gd name="T2" fmla="*/ 920 w 921"/>
                <a:gd name="T3" fmla="*/ 0 h 764"/>
                <a:gd name="T4" fmla="*/ 701 w 921"/>
                <a:gd name="T5" fmla="*/ 0 h 764"/>
                <a:gd name="T6" fmla="*/ 497 w 921"/>
                <a:gd name="T7" fmla="*/ 236 h 764"/>
                <a:gd name="T8" fmla="*/ 319 w 921"/>
                <a:gd name="T9" fmla="*/ 0 h 764"/>
                <a:gd name="T10" fmla="*/ 0 w 921"/>
                <a:gd name="T11" fmla="*/ 0 h 764"/>
                <a:gd name="T12" fmla="*/ 0 w 921"/>
                <a:gd name="T13" fmla="*/ 62 h 764"/>
                <a:gd name="T14" fmla="*/ 12 w 921"/>
                <a:gd name="T15" fmla="*/ 62 h 764"/>
                <a:gd name="T16" fmla="*/ 211 w 921"/>
                <a:gd name="T17" fmla="*/ 178 h 764"/>
                <a:gd name="T18" fmla="*/ 344 w 921"/>
                <a:gd name="T19" fmla="*/ 352 h 764"/>
                <a:gd name="T20" fmla="*/ 128 w 921"/>
                <a:gd name="T21" fmla="*/ 601 h 764"/>
                <a:gd name="T22" fmla="*/ 348 w 921"/>
                <a:gd name="T23" fmla="*/ 601 h 764"/>
                <a:gd name="T24" fmla="*/ 443 w 921"/>
                <a:gd name="T25" fmla="*/ 489 h 764"/>
                <a:gd name="T26" fmla="*/ 651 w 921"/>
                <a:gd name="T27" fmla="*/ 763 h 764"/>
                <a:gd name="T28" fmla="*/ 900 w 921"/>
                <a:gd name="T29" fmla="*/ 763 h 764"/>
                <a:gd name="T30" fmla="*/ 506 w 921"/>
                <a:gd name="T31" fmla="*/ 248 h 764"/>
                <a:gd name="T32" fmla="*/ 705 w 921"/>
                <a:gd name="T33" fmla="*/ 248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1" h="764">
                  <a:moveTo>
                    <a:pt x="705" y="248"/>
                  </a:moveTo>
                  <a:lnTo>
                    <a:pt x="920" y="0"/>
                  </a:lnTo>
                  <a:lnTo>
                    <a:pt x="701" y="0"/>
                  </a:lnTo>
                  <a:lnTo>
                    <a:pt x="497" y="236"/>
                  </a:lnTo>
                  <a:lnTo>
                    <a:pt x="319" y="0"/>
                  </a:lnTo>
                  <a:lnTo>
                    <a:pt x="0" y="0"/>
                  </a:lnTo>
                  <a:lnTo>
                    <a:pt x="0" y="62"/>
                  </a:lnTo>
                  <a:lnTo>
                    <a:pt x="12" y="62"/>
                  </a:lnTo>
                  <a:cubicBezTo>
                    <a:pt x="120" y="70"/>
                    <a:pt x="145" y="87"/>
                    <a:pt x="211" y="178"/>
                  </a:cubicBezTo>
                  <a:lnTo>
                    <a:pt x="344" y="352"/>
                  </a:lnTo>
                  <a:lnTo>
                    <a:pt x="128" y="601"/>
                  </a:lnTo>
                  <a:lnTo>
                    <a:pt x="348" y="601"/>
                  </a:lnTo>
                  <a:lnTo>
                    <a:pt x="443" y="489"/>
                  </a:lnTo>
                  <a:lnTo>
                    <a:pt x="651" y="763"/>
                  </a:lnTo>
                  <a:lnTo>
                    <a:pt x="900" y="763"/>
                  </a:lnTo>
                  <a:lnTo>
                    <a:pt x="506" y="248"/>
                  </a:lnTo>
                  <a:lnTo>
                    <a:pt x="705" y="248"/>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sp>
          <p:nvSpPr>
            <p:cNvPr id="90" name="Freeform 23"/>
            <p:cNvSpPr>
              <a:spLocks noChangeArrowheads="1"/>
            </p:cNvSpPr>
            <p:nvPr/>
          </p:nvSpPr>
          <p:spPr bwMode="auto">
            <a:xfrm>
              <a:off x="7175500" y="4010025"/>
              <a:ext cx="176213" cy="111125"/>
            </a:xfrm>
            <a:custGeom>
              <a:avLst/>
              <a:gdLst>
                <a:gd name="T0" fmla="*/ 224 w 490"/>
                <a:gd name="T1" fmla="*/ 307 h 308"/>
                <a:gd name="T2" fmla="*/ 0 w 490"/>
                <a:gd name="T3" fmla="*/ 307 h 308"/>
                <a:gd name="T4" fmla="*/ 269 w 490"/>
                <a:gd name="T5" fmla="*/ 0 h 308"/>
                <a:gd name="T6" fmla="*/ 489 w 490"/>
                <a:gd name="T7" fmla="*/ 0 h 308"/>
                <a:gd name="T8" fmla="*/ 224 w 490"/>
                <a:gd name="T9" fmla="*/ 307 h 308"/>
              </a:gdLst>
              <a:ahLst/>
              <a:cxnLst>
                <a:cxn ang="0">
                  <a:pos x="T0" y="T1"/>
                </a:cxn>
                <a:cxn ang="0">
                  <a:pos x="T2" y="T3"/>
                </a:cxn>
                <a:cxn ang="0">
                  <a:pos x="T4" y="T5"/>
                </a:cxn>
                <a:cxn ang="0">
                  <a:pos x="T6" y="T7"/>
                </a:cxn>
                <a:cxn ang="0">
                  <a:pos x="T8" y="T9"/>
                </a:cxn>
              </a:cxnLst>
              <a:rect l="0" t="0" r="r" b="b"/>
              <a:pathLst>
                <a:path w="490" h="308">
                  <a:moveTo>
                    <a:pt x="224" y="307"/>
                  </a:moveTo>
                  <a:lnTo>
                    <a:pt x="0" y="307"/>
                  </a:lnTo>
                  <a:lnTo>
                    <a:pt x="269" y="0"/>
                  </a:lnTo>
                  <a:lnTo>
                    <a:pt x="489" y="0"/>
                  </a:lnTo>
                  <a:lnTo>
                    <a:pt x="224" y="307"/>
                  </a:ln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solidFill>
                  <a:srgbClr val="414141"/>
                </a:solidFill>
                <a:latin typeface="Arial"/>
              </a:endParaRPr>
            </a:p>
          </p:txBody>
        </p:sp>
      </p:grpSp>
      <p:sp>
        <p:nvSpPr>
          <p:cNvPr id="35" name="TextBox 34"/>
          <p:cNvSpPr txBox="1"/>
          <p:nvPr/>
        </p:nvSpPr>
        <p:spPr>
          <a:xfrm>
            <a:off x="8658664" y="6548295"/>
            <a:ext cx="3480440" cy="256545"/>
          </a:xfrm>
          <a:prstGeom prst="rect">
            <a:avLst/>
          </a:prstGeom>
          <a:noFill/>
        </p:spPr>
        <p:txBody>
          <a:bodyPr wrap="none" rtlCol="0">
            <a:spAutoFit/>
          </a:bodyPr>
          <a:lstStyle/>
          <a:p>
            <a:pPr marL="0" marR="0" indent="0" algn="r" defTabSz="1219170" rtl="0" eaLnBrk="1" fontAlgn="auto" latinLnBrk="0" hangingPunct="1">
              <a:lnSpc>
                <a:spcPct val="100000"/>
              </a:lnSpc>
              <a:spcBef>
                <a:spcPts val="0"/>
              </a:spcBef>
              <a:spcAft>
                <a:spcPts val="0"/>
              </a:spcAft>
              <a:buClrTx/>
              <a:buSzTx/>
              <a:buFontTx/>
              <a:buNone/>
              <a:tabLst/>
              <a:defRPr/>
            </a:pPr>
            <a:r>
              <a:rPr lang="en-US" sz="1067" kern="1200" dirty="0">
                <a:solidFill>
                  <a:schemeClr val="bg1">
                    <a:alpha val="60000"/>
                  </a:schemeClr>
                </a:solidFill>
                <a:latin typeface="+mn-lt"/>
                <a:ea typeface="+mn-ea"/>
                <a:cs typeface="+mn-cs"/>
              </a:rPr>
              <a:t>© Hitachi Vantara Corporation 2019. All Rights Reserved.</a:t>
            </a:r>
          </a:p>
        </p:txBody>
      </p:sp>
    </p:spTree>
    <p:extLst>
      <p:ext uri="{BB962C8B-B14F-4D97-AF65-F5344CB8AC3E}">
        <p14:creationId xmlns:p14="http://schemas.microsoft.com/office/powerpoint/2010/main" val="247771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ECCD6B-8CDB-1849-B176-9D4B59415786}"/>
              </a:ext>
            </a:extLst>
          </p:cNvPr>
          <p:cNvSpPr>
            <a:spLocks noGrp="1"/>
          </p:cNvSpPr>
          <p:nvPr>
            <p:ph type="dt" sz="half" idx="10"/>
          </p:nvPr>
        </p:nvSpPr>
        <p:spPr/>
        <p:txBody>
          <a:bodyPr/>
          <a:lstStyle>
            <a:lvl1pPr>
              <a:defRPr/>
            </a:lvl1pPr>
          </a:lstStyle>
          <a:p>
            <a:fld id="{1821F44F-C645-EA4A-A75D-B5B671121B43}" type="datetime1">
              <a:rPr lang="en-US" altLang="en-US"/>
              <a:pPr/>
              <a:t>9/24/19</a:t>
            </a:fld>
            <a:endParaRPr lang="en-US" altLang="en-US" dirty="0"/>
          </a:p>
        </p:txBody>
      </p:sp>
      <p:sp>
        <p:nvSpPr>
          <p:cNvPr id="3" name="Footer Placeholder 2">
            <a:extLst>
              <a:ext uri="{FF2B5EF4-FFF2-40B4-BE49-F238E27FC236}">
                <a16:creationId xmlns:a16="http://schemas.microsoft.com/office/drawing/2014/main" id="{35E39CE0-E34E-2241-9315-97BE4E7BEDF1}"/>
              </a:ext>
            </a:extLst>
          </p:cNvPr>
          <p:cNvSpPr>
            <a:spLocks noGrp="1"/>
          </p:cNvSpPr>
          <p:nvPr>
            <p:ph type="ftr" sz="quarter" idx="11"/>
          </p:nvPr>
        </p:nvSpPr>
        <p:spPr/>
        <p:txBody>
          <a:bodyPr/>
          <a:lstStyle>
            <a:lvl1pPr>
              <a:defRPr/>
            </a:lvl1pPr>
          </a:lstStyle>
          <a:p>
            <a:endParaRPr lang="en-US" altLang="en-US" dirty="0"/>
          </a:p>
        </p:txBody>
      </p:sp>
      <p:sp>
        <p:nvSpPr>
          <p:cNvPr id="4" name="Slide Number Placeholder 3">
            <a:extLst>
              <a:ext uri="{FF2B5EF4-FFF2-40B4-BE49-F238E27FC236}">
                <a16:creationId xmlns:a16="http://schemas.microsoft.com/office/drawing/2014/main" id="{F767B971-71EF-8546-8805-70F39DA934D8}"/>
              </a:ext>
            </a:extLst>
          </p:cNvPr>
          <p:cNvSpPr>
            <a:spLocks noGrp="1"/>
          </p:cNvSpPr>
          <p:nvPr>
            <p:ph type="sldNum" sz="quarter" idx="12"/>
          </p:nvPr>
        </p:nvSpPr>
        <p:spPr/>
        <p:txBody>
          <a:bodyPr/>
          <a:lstStyle>
            <a:lvl1pPr>
              <a:defRPr/>
            </a:lvl1pPr>
          </a:lstStyle>
          <a:p>
            <a:fld id="{BC98F3AB-7E2E-C342-8073-8F0C738FA963}" type="slidenum">
              <a:rPr lang="en-US" altLang="en-US"/>
              <a:pPr/>
              <a:t>‹#›</a:t>
            </a:fld>
            <a:endParaRPr lang="en-US" altLang="en-US" dirty="0"/>
          </a:p>
        </p:txBody>
      </p:sp>
    </p:spTree>
    <p:extLst>
      <p:ext uri="{BB962C8B-B14F-4D97-AF65-F5344CB8AC3E}">
        <p14:creationId xmlns:p14="http://schemas.microsoft.com/office/powerpoint/2010/main" val="1581224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hart Full Siz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97536"/>
            <a:ext cx="10972800" cy="926592"/>
          </a:xfrm>
          <a:prstGeom prst="rect">
            <a:avLst/>
          </a:prstGeom>
        </p:spPr>
        <p:txBody>
          <a:bodyPr>
            <a:normAutofit/>
          </a:bodyPr>
          <a:lstStyle>
            <a:lvl1pPr>
              <a:lnSpc>
                <a:spcPct val="95000"/>
              </a:lnSpc>
              <a:defRPr sz="3733" baseline="0"/>
            </a:lvl1pPr>
          </a:lstStyle>
          <a:p>
            <a:r>
              <a:rPr lang="en-US" dirty="0"/>
              <a:t>Click to enter Chart Topic / Slide Title</a:t>
            </a:r>
          </a:p>
        </p:txBody>
      </p:sp>
      <p:sp>
        <p:nvSpPr>
          <p:cNvPr id="3" name="Slide Number Placeholder 4"/>
          <p:cNvSpPr>
            <a:spLocks noGrp="1"/>
          </p:cNvSpPr>
          <p:nvPr>
            <p:ph type="sldNum" sz="quarter" idx="10"/>
          </p:nvPr>
        </p:nvSpPr>
        <p:spPr>
          <a:xfrm>
            <a:off x="11546418" y="6068484"/>
            <a:ext cx="645583" cy="609600"/>
          </a:xfrm>
          <a:prstGeom prst="rect">
            <a:avLst/>
          </a:prstGeom>
          <a:ln/>
        </p:spPr>
        <p:txBody>
          <a:bodyPr/>
          <a:lstStyle>
            <a:lvl1pPr>
              <a:defRPr/>
            </a:lvl1pPr>
          </a:lstStyle>
          <a:p>
            <a:fld id="{6A2FA265-846F-476A-8C18-15D02C73C71E}" type="slidenum">
              <a:rPr lang="en-US" altLang="en-US">
                <a:solidFill>
                  <a:srgbClr val="1F497D"/>
                </a:solidFill>
              </a:rPr>
              <a:pPr/>
              <a:t>‹#›</a:t>
            </a:fld>
            <a:endParaRPr lang="en-US" altLang="en-US" dirty="0">
              <a:solidFill>
                <a:srgbClr val="1F497D"/>
              </a:solidFill>
            </a:endParaRPr>
          </a:p>
        </p:txBody>
      </p:sp>
      <p:sp>
        <p:nvSpPr>
          <p:cNvPr id="5" name="Chart Placeholder 4"/>
          <p:cNvSpPr>
            <a:spLocks noGrp="1"/>
          </p:cNvSpPr>
          <p:nvPr>
            <p:ph type="chart" sz="quarter" idx="11" hasCustomPrompt="1"/>
          </p:nvPr>
        </p:nvSpPr>
        <p:spPr>
          <a:xfrm>
            <a:off x="512619" y="1128185"/>
            <a:ext cx="11069781" cy="4694767"/>
          </a:xfrm>
          <a:prstGeom prst="rect">
            <a:avLst/>
          </a:prstGeom>
        </p:spPr>
        <p:txBody>
          <a:bodyPr/>
          <a:lstStyle>
            <a:lvl1pPr>
              <a:defRPr/>
            </a:lvl1pPr>
          </a:lstStyle>
          <a:p>
            <a:r>
              <a:rPr lang="en-US" dirty="0"/>
              <a:t>Click Icon to Create a Chart</a:t>
            </a:r>
          </a:p>
        </p:txBody>
      </p:sp>
    </p:spTree>
    <p:extLst>
      <p:ext uri="{BB962C8B-B14F-4D97-AF65-F5344CB8AC3E}">
        <p14:creationId xmlns:p14="http://schemas.microsoft.com/office/powerpoint/2010/main" val="3661835527"/>
      </p:ext>
    </p:extLst>
  </p:cSld>
  <p:clrMapOvr>
    <a:masterClrMapping/>
  </p:clrMapOvr>
  <p:extLst>
    <p:ext uri="{DCECCB84-F9BA-43D5-87BE-67443E8EF086}">
      <p15:sldGuideLst xmlns:p15="http://schemas.microsoft.com/office/powerpoint/2012/main">
        <p15:guide id="1" orient="horz" pos="1620">
          <p15:clr>
            <a:srgbClr val="FBAE40"/>
          </p15:clr>
        </p15:guide>
        <p15:guide id="2" pos="2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DA410C81-792C-4B9F-975E-4D85E5C9EC94}"/>
              </a:ext>
            </a:extLst>
          </p:cNvPr>
          <p:cNvSpPr/>
          <p:nvPr userDrawn="1"/>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79531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83592" cy="6877969"/>
          </a:xfrm>
          <a:prstGeom prst="rect">
            <a:avLst/>
          </a:prstGeom>
        </p:spPr>
      </p:pic>
      <p:pic>
        <p:nvPicPr>
          <p:cNvPr id="2" name="Picture 1"/>
          <p:cNvPicPr>
            <a:picLocks noChangeAspect="1"/>
          </p:cNvPicPr>
          <p:nvPr/>
        </p:nvPicPr>
        <p:blipFill>
          <a:blip r:embed="rId3"/>
          <a:stretch>
            <a:fillRect/>
          </a:stretch>
        </p:blipFill>
        <p:spPr>
          <a:xfrm>
            <a:off x="111590" y="4240237"/>
            <a:ext cx="6234716" cy="284504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61337"/>
          <a:stretch/>
        </p:blipFill>
        <p:spPr>
          <a:xfrm>
            <a:off x="11263085" y="5933513"/>
            <a:ext cx="763231" cy="737084"/>
          </a:xfrm>
          <a:prstGeom prst="rect">
            <a:avLst/>
          </a:prstGeom>
        </p:spPr>
      </p:pic>
      <p:pic>
        <p:nvPicPr>
          <p:cNvPr id="5" name="Picture 4">
            <a:extLst>
              <a:ext uri="{FF2B5EF4-FFF2-40B4-BE49-F238E27FC236}">
                <a16:creationId xmlns:a16="http://schemas.microsoft.com/office/drawing/2014/main" id="{0121FD21-EAEF-449B-BF47-82F4941DBE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83592" cy="6877969"/>
          </a:xfrm>
          <a:prstGeom prst="rect">
            <a:avLst/>
          </a:prstGeom>
        </p:spPr>
      </p:pic>
      <p:pic>
        <p:nvPicPr>
          <p:cNvPr id="7" name="Picture 6">
            <a:extLst>
              <a:ext uri="{FF2B5EF4-FFF2-40B4-BE49-F238E27FC236}">
                <a16:creationId xmlns:a16="http://schemas.microsoft.com/office/drawing/2014/main" id="{E005E4E2-E651-45CD-8911-5247666EA541}"/>
              </a:ext>
            </a:extLst>
          </p:cNvPr>
          <p:cNvPicPr>
            <a:picLocks noChangeAspect="1"/>
          </p:cNvPicPr>
          <p:nvPr userDrawn="1"/>
        </p:nvPicPr>
        <p:blipFill>
          <a:blip r:embed="rId3"/>
          <a:stretch>
            <a:fillRect/>
          </a:stretch>
        </p:blipFill>
        <p:spPr>
          <a:xfrm>
            <a:off x="111590" y="4240237"/>
            <a:ext cx="6234716" cy="2845047"/>
          </a:xfrm>
          <a:prstGeom prst="rect">
            <a:avLst/>
          </a:prstGeom>
        </p:spPr>
      </p:pic>
      <p:pic>
        <p:nvPicPr>
          <p:cNvPr id="8" name="Picture 7">
            <a:extLst>
              <a:ext uri="{FF2B5EF4-FFF2-40B4-BE49-F238E27FC236}">
                <a16:creationId xmlns:a16="http://schemas.microsoft.com/office/drawing/2014/main" id="{0E20C34F-D55E-4B71-A4C1-3F4AB434B6F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61337"/>
          <a:stretch/>
        </p:blipFill>
        <p:spPr>
          <a:xfrm>
            <a:off x="11263085" y="5933513"/>
            <a:ext cx="763231" cy="737084"/>
          </a:xfrm>
          <a:prstGeom prst="rect">
            <a:avLst/>
          </a:prstGeom>
        </p:spPr>
      </p:pic>
    </p:spTree>
    <p:extLst>
      <p:ext uri="{BB962C8B-B14F-4D97-AF65-F5344CB8AC3E}">
        <p14:creationId xmlns:p14="http://schemas.microsoft.com/office/powerpoint/2010/main" val="499582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tandard 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594784" y="831704"/>
            <a:ext cx="10515600" cy="11387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7"/>
          <p:cNvSpPr>
            <a:spLocks noGrp="1"/>
          </p:cNvSpPr>
          <p:nvPr>
            <p:ph type="body" sz="quarter" idx="10"/>
          </p:nvPr>
        </p:nvSpPr>
        <p:spPr>
          <a:xfrm>
            <a:off x="609600" y="1970618"/>
            <a:ext cx="10606616" cy="40005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29248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77A7-F2A1-44CE-B189-584F0D51C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EC5F4B-503D-4C7C-BF94-DD0A1DCA1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24AE4-F441-43B0-9482-606A0E0534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88129D-121E-4691-8E99-D13718D46551}"/>
              </a:ext>
            </a:extLst>
          </p:cNvPr>
          <p:cNvSpPr>
            <a:spLocks noGrp="1"/>
          </p:cNvSpPr>
          <p:nvPr>
            <p:ph type="dt" sz="half" idx="10"/>
          </p:nvPr>
        </p:nvSpPr>
        <p:spPr/>
        <p:txBody>
          <a:bodyPr/>
          <a:lstStyle/>
          <a:p>
            <a:fld id="{11E1801B-0FE5-4680-A252-B1FF8E52F095}" type="datetimeFigureOut">
              <a:rPr lang="en-US" smtClean="0"/>
              <a:t>9/24/19</a:t>
            </a:fld>
            <a:endParaRPr lang="en-US" dirty="0"/>
          </a:p>
        </p:txBody>
      </p:sp>
      <p:sp>
        <p:nvSpPr>
          <p:cNvPr id="6" name="Footer Placeholder 5">
            <a:extLst>
              <a:ext uri="{FF2B5EF4-FFF2-40B4-BE49-F238E27FC236}">
                <a16:creationId xmlns:a16="http://schemas.microsoft.com/office/drawing/2014/main" id="{4279D085-483A-414E-B9A3-67F3E83E47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CF0FBD-9CF2-4666-8E71-2A3D18A2D255}"/>
              </a:ext>
            </a:extLst>
          </p:cNvPr>
          <p:cNvSpPr>
            <a:spLocks noGrp="1"/>
          </p:cNvSpPr>
          <p:nvPr>
            <p:ph type="sldNum" sz="quarter" idx="12"/>
          </p:nvPr>
        </p:nvSpPr>
        <p:spPr/>
        <p:txBody>
          <a:bodyPr/>
          <a:lstStyle/>
          <a:p>
            <a:fld id="{1E21156E-4E7F-46DC-94E3-AEB23C8BBE71}" type="slidenum">
              <a:rPr lang="en-US" smtClean="0"/>
              <a:t>‹#›</a:t>
            </a:fld>
            <a:endParaRPr lang="en-US" dirty="0"/>
          </a:p>
        </p:txBody>
      </p:sp>
    </p:spTree>
    <p:extLst>
      <p:ext uri="{BB962C8B-B14F-4D97-AF65-F5344CB8AC3E}">
        <p14:creationId xmlns:p14="http://schemas.microsoft.com/office/powerpoint/2010/main" val="9884212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72310"/>
            <a:ext cx="12192000" cy="1318785"/>
          </a:xfrm>
        </p:spPr>
        <p:txBody>
          <a:bodyPr/>
          <a:lstStyle>
            <a:lvl1pPr algn="ctr">
              <a:defRPr>
                <a:latin typeface="Franklin Gothic Demi" panose="020B07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195757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Demi" panose="020B07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defRPr sz="2667">
                <a:solidFill>
                  <a:schemeClr val="accent2"/>
                </a:solidFill>
              </a:defRPr>
            </a:lvl1pPr>
          </a:lstStyle>
          <a:p>
            <a:pPr lvl="0"/>
            <a:r>
              <a:rPr lang="en-US"/>
              <a:t>Edit Master text styles</a:t>
            </a:r>
          </a:p>
        </p:txBody>
      </p:sp>
    </p:spTree>
    <p:extLst>
      <p:ext uri="{BB962C8B-B14F-4D97-AF65-F5344CB8AC3E}">
        <p14:creationId xmlns:p14="http://schemas.microsoft.com/office/powerpoint/2010/main" val="3098314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Right Angle Photo">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dirty="0"/>
              <a:t>Click icon to add picture</a:t>
            </a:r>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9"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0842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10237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ircl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910228" y="1077972"/>
            <a:ext cx="4782163" cy="4782161"/>
          </a:xfrm>
          <a:prstGeom prst="ellipse">
            <a:avLst/>
          </a:prstGeom>
        </p:spPr>
        <p:txBody>
          <a:bodyPr/>
          <a:lstStyle/>
          <a:p>
            <a:r>
              <a:rPr lang="en-US" dirty="0"/>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13294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Team Slide">
    <p:spTree>
      <p:nvGrpSpPr>
        <p:cNvPr id="1" name=""/>
        <p:cNvGrpSpPr/>
        <p:nvPr/>
      </p:nvGrpSpPr>
      <p:grpSpPr>
        <a:xfrm>
          <a:off x="0" y="0"/>
          <a:ext cx="0" cy="0"/>
          <a:chOff x="0" y="0"/>
          <a:chExt cx="0" cy="0"/>
        </a:xfrm>
      </p:grpSpPr>
      <p:sp>
        <p:nvSpPr>
          <p:cNvPr id="3" name="Text Placeholder 2"/>
          <p:cNvSpPr>
            <a:spLocks noGrp="1"/>
          </p:cNvSpPr>
          <p:nvPr>
            <p:ph type="body" sz="quarter" idx="14" hasCustomPrompt="1"/>
          </p:nvPr>
        </p:nvSpPr>
        <p:spPr>
          <a:xfrm>
            <a:off x="2" y="777047"/>
            <a:ext cx="12191999" cy="963083"/>
          </a:xfrm>
        </p:spPr>
        <p:txBody>
          <a:bodyPr>
            <a:normAutofit/>
          </a:bodyPr>
          <a:lstStyle>
            <a:lvl1pPr algn="ctr">
              <a:defRPr lang="en-US" sz="4267" kern="1200" spc="200" dirty="0">
                <a:solidFill>
                  <a:schemeClr val="accent1"/>
                </a:solidFill>
                <a:latin typeface="Franklin Gothic Demi" panose="020B0703020102020204" pitchFamily="34" charset="0"/>
                <a:ea typeface="+mn-ea"/>
                <a:cs typeface="+mn-cs"/>
              </a:defRPr>
            </a:lvl1pPr>
          </a:lstStyle>
          <a:p>
            <a:pPr lvl="0"/>
            <a:r>
              <a:rPr lang="en-US" dirty="0"/>
              <a:t>Analysts</a:t>
            </a:r>
          </a:p>
        </p:txBody>
      </p:sp>
      <p:sp>
        <p:nvSpPr>
          <p:cNvPr id="9" name="Picture Placeholder 3"/>
          <p:cNvSpPr>
            <a:spLocks noGrp="1"/>
          </p:cNvSpPr>
          <p:nvPr>
            <p:ph type="pic" sz="quarter" idx="10"/>
          </p:nvPr>
        </p:nvSpPr>
        <p:spPr>
          <a:xfrm>
            <a:off x="9106902"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13" name="Picture Placeholder 3"/>
          <p:cNvSpPr>
            <a:spLocks noGrp="1"/>
          </p:cNvSpPr>
          <p:nvPr>
            <p:ph type="pic" sz="quarter" idx="11"/>
          </p:nvPr>
        </p:nvSpPr>
        <p:spPr>
          <a:xfrm>
            <a:off x="1212754"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17" name="Picture Placeholder 3"/>
          <p:cNvSpPr>
            <a:spLocks noGrp="1"/>
          </p:cNvSpPr>
          <p:nvPr>
            <p:ph type="pic" sz="quarter" idx="12"/>
          </p:nvPr>
        </p:nvSpPr>
        <p:spPr>
          <a:xfrm>
            <a:off x="3844135"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5" name="Picture Placeholder 3"/>
          <p:cNvSpPr>
            <a:spLocks noGrp="1"/>
          </p:cNvSpPr>
          <p:nvPr>
            <p:ph type="pic" sz="quarter" idx="13"/>
          </p:nvPr>
        </p:nvSpPr>
        <p:spPr>
          <a:xfrm>
            <a:off x="6475518"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dirty="0"/>
              <a:t>Click icon to add picture</a:t>
            </a:r>
          </a:p>
        </p:txBody>
      </p:sp>
      <p:sp>
        <p:nvSpPr>
          <p:cNvPr id="10" name="Text Placeholder 5"/>
          <p:cNvSpPr>
            <a:spLocks noGrp="1"/>
          </p:cNvSpPr>
          <p:nvPr>
            <p:ph type="body" sz="quarter" idx="46" hasCustomPrompt="1"/>
          </p:nvPr>
        </p:nvSpPr>
        <p:spPr>
          <a:xfrm>
            <a:off x="1091444" y="4376339"/>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11" name="Text Placeholder 5"/>
          <p:cNvSpPr>
            <a:spLocks noGrp="1"/>
          </p:cNvSpPr>
          <p:nvPr>
            <p:ph type="body" sz="quarter" idx="47" hasCustomPrompt="1"/>
          </p:nvPr>
        </p:nvSpPr>
        <p:spPr>
          <a:xfrm>
            <a:off x="3732583" y="4365518"/>
            <a:ext cx="2122381" cy="357045"/>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12" name="Text Placeholder 5"/>
          <p:cNvSpPr>
            <a:spLocks noGrp="1"/>
          </p:cNvSpPr>
          <p:nvPr>
            <p:ph type="body" sz="quarter" idx="48" hasCustomPrompt="1"/>
          </p:nvPr>
        </p:nvSpPr>
        <p:spPr>
          <a:xfrm>
            <a:off x="6373722" y="4376339"/>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14" name="Text Placeholder 5"/>
          <p:cNvSpPr>
            <a:spLocks noGrp="1"/>
          </p:cNvSpPr>
          <p:nvPr>
            <p:ph type="body" sz="quarter" idx="49" hasCustomPrompt="1"/>
          </p:nvPr>
        </p:nvSpPr>
        <p:spPr>
          <a:xfrm>
            <a:off x="9014860" y="4365518"/>
            <a:ext cx="2122381" cy="357045"/>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1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312958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am Slide_Circles">
    <p:spTree>
      <p:nvGrpSpPr>
        <p:cNvPr id="1" name=""/>
        <p:cNvGrpSpPr/>
        <p:nvPr/>
      </p:nvGrpSpPr>
      <p:grpSpPr>
        <a:xfrm>
          <a:off x="0" y="0"/>
          <a:ext cx="0" cy="0"/>
          <a:chOff x="0" y="0"/>
          <a:chExt cx="0" cy="0"/>
        </a:xfrm>
      </p:grpSpPr>
      <p:sp>
        <p:nvSpPr>
          <p:cNvPr id="23" name="Text Placeholder 2"/>
          <p:cNvSpPr>
            <a:spLocks noGrp="1"/>
          </p:cNvSpPr>
          <p:nvPr>
            <p:ph type="body" sz="quarter" idx="14" hasCustomPrompt="1"/>
          </p:nvPr>
        </p:nvSpPr>
        <p:spPr>
          <a:xfrm rot="16200000">
            <a:off x="-2253477" y="2733037"/>
            <a:ext cx="6267591" cy="963083"/>
          </a:xfrm>
        </p:spPr>
        <p:txBody>
          <a:bodyPr>
            <a:normAutofit/>
          </a:bodyPr>
          <a:lstStyle>
            <a:lvl1pPr algn="ctr">
              <a:defRPr lang="en-US" sz="4267" kern="1200" spc="200" dirty="0">
                <a:solidFill>
                  <a:schemeClr val="accent1"/>
                </a:solidFill>
                <a:latin typeface="Franklin Gothic Demi" panose="020B0703020102020204" pitchFamily="34" charset="0"/>
                <a:ea typeface="+mn-ea"/>
                <a:cs typeface="+mn-cs"/>
              </a:defRPr>
            </a:lvl1pPr>
          </a:lstStyle>
          <a:p>
            <a:pPr lvl="0"/>
            <a:r>
              <a:rPr lang="en-US" dirty="0"/>
              <a:t>Analysts</a:t>
            </a:r>
          </a:p>
        </p:txBody>
      </p:sp>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1533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0" name="Text Placeholder 5"/>
          <p:cNvSpPr>
            <a:spLocks noGrp="1"/>
          </p:cNvSpPr>
          <p:nvPr>
            <p:ph type="body" sz="quarter" idx="47" hasCustomPrompt="1"/>
          </p:nvPr>
        </p:nvSpPr>
        <p:spPr>
          <a:xfrm>
            <a:off x="4099812" y="2404516"/>
            <a:ext cx="2122381" cy="357045"/>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1" name="Text Placeholder 5"/>
          <p:cNvSpPr>
            <a:spLocks noGrp="1"/>
          </p:cNvSpPr>
          <p:nvPr>
            <p:ph type="body" sz="quarter" idx="48" hasCustomPrompt="1"/>
          </p:nvPr>
        </p:nvSpPr>
        <p:spPr>
          <a:xfrm>
            <a:off x="6740951" y="241533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2" name="Text Placeholder 5"/>
          <p:cNvSpPr>
            <a:spLocks noGrp="1"/>
          </p:cNvSpPr>
          <p:nvPr>
            <p:ph type="body" sz="quarter" idx="49" hasCustomPrompt="1"/>
          </p:nvPr>
        </p:nvSpPr>
        <p:spPr>
          <a:xfrm>
            <a:off x="9382090" y="2404516"/>
            <a:ext cx="2122381" cy="357045"/>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3" name="Text Placeholder 5"/>
          <p:cNvSpPr>
            <a:spLocks noGrp="1"/>
          </p:cNvSpPr>
          <p:nvPr>
            <p:ph type="body" sz="quarter" idx="50" hasCustomPrompt="1"/>
          </p:nvPr>
        </p:nvSpPr>
        <p:spPr>
          <a:xfrm>
            <a:off x="1458674" y="5079905"/>
            <a:ext cx="2122381" cy="362428"/>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4" name="Text Placeholder 5"/>
          <p:cNvSpPr>
            <a:spLocks noGrp="1"/>
          </p:cNvSpPr>
          <p:nvPr>
            <p:ph type="body" sz="quarter" idx="51" hasCustomPrompt="1"/>
          </p:nvPr>
        </p:nvSpPr>
        <p:spPr>
          <a:xfrm>
            <a:off x="4099812" y="5069084"/>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5" name="Text Placeholder 5"/>
          <p:cNvSpPr>
            <a:spLocks noGrp="1"/>
          </p:cNvSpPr>
          <p:nvPr>
            <p:ph type="body" sz="quarter" idx="52" hasCustomPrompt="1"/>
          </p:nvPr>
        </p:nvSpPr>
        <p:spPr>
          <a:xfrm>
            <a:off x="9382090" y="5069082"/>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6" name="Text Placeholder 5"/>
          <p:cNvSpPr>
            <a:spLocks noGrp="1"/>
          </p:cNvSpPr>
          <p:nvPr>
            <p:ph type="body" sz="quarter" idx="53" hasCustomPrompt="1"/>
          </p:nvPr>
        </p:nvSpPr>
        <p:spPr>
          <a:xfrm>
            <a:off x="6740951" y="5069084"/>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1960126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Layout: 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926592"/>
          </a:xfrm>
        </p:spPr>
        <p:txBody>
          <a:bodyPr>
            <a:normAutofit/>
          </a:bodyPr>
          <a:lstStyle>
            <a:lvl1pPr>
              <a:lnSpc>
                <a:spcPct val="95000"/>
              </a:lnSpc>
              <a:defRPr sz="3733"/>
            </a:lvl1pPr>
          </a:lstStyle>
          <a:p>
            <a:r>
              <a:rPr lang="en-US"/>
              <a:t>Click to edit Master title style</a:t>
            </a:r>
            <a:endParaRPr lang="en-US" dirty="0"/>
          </a:p>
        </p:txBody>
      </p:sp>
      <p:sp>
        <p:nvSpPr>
          <p:cNvPr id="3" name="Slide Number Placeholder 4"/>
          <p:cNvSpPr>
            <a:spLocks noGrp="1"/>
          </p:cNvSpPr>
          <p:nvPr>
            <p:ph type="sldNum" sz="quarter" idx="10"/>
          </p:nvPr>
        </p:nvSpPr>
        <p:spPr>
          <a:xfrm>
            <a:off x="11546419" y="6068484"/>
            <a:ext cx="645583" cy="609600"/>
          </a:xfrm>
          <a:prstGeom prst="rect">
            <a:avLst/>
          </a:prstGeom>
          <a:ln/>
        </p:spPr>
        <p:txBody>
          <a:bodyPr/>
          <a:lstStyle>
            <a:lvl1pPr>
              <a:defRPr/>
            </a:lvl1pPr>
          </a:lstStyle>
          <a:p>
            <a:fld id="{6A2FA265-846F-476A-8C18-15D02C73C71E}" type="slidenum">
              <a:rPr lang="en-US" altLang="en-US">
                <a:solidFill>
                  <a:srgbClr val="1F497D"/>
                </a:solidFill>
              </a:rPr>
              <a:pPr/>
              <a:t>‹#›</a:t>
            </a:fld>
            <a:endParaRPr lang="en-US" altLang="en-US" dirty="0">
              <a:solidFill>
                <a:srgbClr val="1F497D"/>
              </a:solidFill>
            </a:endParaRPr>
          </a:p>
        </p:txBody>
      </p:sp>
    </p:spTree>
    <p:extLst>
      <p:ext uri="{BB962C8B-B14F-4D97-AF65-F5344CB8AC3E}">
        <p14:creationId xmlns:p14="http://schemas.microsoft.com/office/powerpoint/2010/main" val="34027647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83592" cy="6877969"/>
          </a:xfrm>
          <a:prstGeom prst="rect">
            <a:avLst/>
          </a:prstGeom>
        </p:spPr>
      </p:pic>
      <p:pic>
        <p:nvPicPr>
          <p:cNvPr id="2" name="Picture 1"/>
          <p:cNvPicPr>
            <a:picLocks noChangeAspect="1"/>
          </p:cNvPicPr>
          <p:nvPr userDrawn="1"/>
        </p:nvPicPr>
        <p:blipFill>
          <a:blip r:embed="rId3"/>
          <a:stretch>
            <a:fillRect/>
          </a:stretch>
        </p:blipFill>
        <p:spPr>
          <a:xfrm>
            <a:off x="111590" y="4240237"/>
            <a:ext cx="6234716" cy="2845047"/>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61337"/>
          <a:stretch/>
        </p:blipFill>
        <p:spPr>
          <a:xfrm>
            <a:off x="11263085" y="5933513"/>
            <a:ext cx="763231" cy="737084"/>
          </a:xfrm>
          <a:prstGeom prst="rect">
            <a:avLst/>
          </a:prstGeom>
        </p:spPr>
      </p:pic>
    </p:spTree>
    <p:extLst>
      <p:ext uri="{BB962C8B-B14F-4D97-AF65-F5344CB8AC3E}">
        <p14:creationId xmlns:p14="http://schemas.microsoft.com/office/powerpoint/2010/main" val="1888538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Demi" panose="020B07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lnSpc>
                <a:spcPct val="100000"/>
              </a:lnSpc>
              <a:spcBef>
                <a:spcPts val="0"/>
              </a:spcBef>
              <a:spcAft>
                <a:spcPts val="0"/>
              </a:spcAft>
              <a:defRPr sz="2667">
                <a:solidFill>
                  <a:schemeClr val="accent2"/>
                </a:solidFill>
              </a:defRPr>
            </a:lvl1pPr>
          </a:lstStyle>
          <a:p>
            <a:pPr lvl="0"/>
            <a:r>
              <a:rPr lang="en-US"/>
              <a:t>Edit Master text styles</a:t>
            </a:r>
          </a:p>
        </p:txBody>
      </p:sp>
    </p:spTree>
    <p:extLst>
      <p:ext uri="{BB962C8B-B14F-4D97-AF65-F5344CB8AC3E}">
        <p14:creationId xmlns:p14="http://schemas.microsoft.com/office/powerpoint/2010/main" val="3705330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0E30-017A-4C81-A14A-4454545CD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7C5ABE-66EE-4478-8FAE-8913873F6E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27652DB-9542-48E4-9619-3D6242BA6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F8CBF-3ECD-40DA-A034-CE5772257ED2}"/>
              </a:ext>
            </a:extLst>
          </p:cNvPr>
          <p:cNvSpPr>
            <a:spLocks noGrp="1"/>
          </p:cNvSpPr>
          <p:nvPr>
            <p:ph type="dt" sz="half" idx="10"/>
          </p:nvPr>
        </p:nvSpPr>
        <p:spPr/>
        <p:txBody>
          <a:bodyPr/>
          <a:lstStyle/>
          <a:p>
            <a:fld id="{11E1801B-0FE5-4680-A252-B1FF8E52F095}" type="datetimeFigureOut">
              <a:rPr lang="en-US" smtClean="0"/>
              <a:t>9/24/19</a:t>
            </a:fld>
            <a:endParaRPr lang="en-US" dirty="0"/>
          </a:p>
        </p:txBody>
      </p:sp>
      <p:sp>
        <p:nvSpPr>
          <p:cNvPr id="6" name="Footer Placeholder 5">
            <a:extLst>
              <a:ext uri="{FF2B5EF4-FFF2-40B4-BE49-F238E27FC236}">
                <a16:creationId xmlns:a16="http://schemas.microsoft.com/office/drawing/2014/main" id="{81851146-8161-45E5-AC60-E37AA2DB6C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F09E57-D566-4F93-B086-B61F7703A439}"/>
              </a:ext>
            </a:extLst>
          </p:cNvPr>
          <p:cNvSpPr>
            <a:spLocks noGrp="1"/>
          </p:cNvSpPr>
          <p:nvPr>
            <p:ph type="sldNum" sz="quarter" idx="12"/>
          </p:nvPr>
        </p:nvSpPr>
        <p:spPr/>
        <p:txBody>
          <a:bodyPr/>
          <a:lstStyle/>
          <a:p>
            <a:fld id="{1E21156E-4E7F-46DC-94E3-AEB23C8BBE71}" type="slidenum">
              <a:rPr lang="en-US" smtClean="0"/>
              <a:t>‹#›</a:t>
            </a:fld>
            <a:endParaRPr lang="en-US" dirty="0"/>
          </a:p>
        </p:txBody>
      </p:sp>
    </p:spTree>
    <p:extLst>
      <p:ext uri="{BB962C8B-B14F-4D97-AF65-F5344CB8AC3E}">
        <p14:creationId xmlns:p14="http://schemas.microsoft.com/office/powerpoint/2010/main" val="19986406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2150820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983885"/>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hasCustomPrompt="1"/>
          </p:nvPr>
        </p:nvSpPr>
        <p:spPr>
          <a:xfrm>
            <a:off x="610519" y="3311094"/>
            <a:ext cx="5164255" cy="583511"/>
          </a:xfrm>
        </p:spPr>
        <p:txBody>
          <a:bodyPr>
            <a:normAutofit/>
          </a:bodyPr>
          <a:lstStyle>
            <a:lvl1pPr>
              <a:defRPr lang="en-US" sz="2667" kern="1200" spc="67" baseline="0" dirty="0">
                <a:solidFill>
                  <a:schemeClr val="accent2"/>
                </a:solidFill>
                <a:latin typeface="Franklin Gothic Medium" panose="020B0603020102020204" pitchFamily="34" charset="0"/>
                <a:ea typeface="+mn-ea"/>
                <a:cs typeface="+mn-cs"/>
              </a:defRPr>
            </a:lvl1pPr>
          </a:lstStyle>
          <a:p>
            <a:pPr lvl="0"/>
            <a:r>
              <a:rPr lang="en-US" dirty="0"/>
              <a:t>Click to edit Master text styles</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838928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eam Slide_Circles">
    <p:spTree>
      <p:nvGrpSpPr>
        <p:cNvPr id="1" name=""/>
        <p:cNvGrpSpPr/>
        <p:nvPr/>
      </p:nvGrpSpPr>
      <p:grpSpPr>
        <a:xfrm>
          <a:off x="0" y="0"/>
          <a:ext cx="0" cy="0"/>
          <a:chOff x="0" y="0"/>
          <a:chExt cx="0" cy="0"/>
        </a:xfrm>
      </p:grpSpPr>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530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a:extLst>
              <a:ext uri="{FF2B5EF4-FFF2-40B4-BE49-F238E27FC236}">
                <a16:creationId xmlns:a16="http://schemas.microsoft.com/office/drawing/2014/main" id="{1ABDF896-C4E5-43A5-9FF3-5A2E36BBE557}"/>
              </a:ext>
            </a:extLst>
          </p:cNvPr>
          <p:cNvSpPr>
            <a:spLocks noGrp="1"/>
          </p:cNvSpPr>
          <p:nvPr>
            <p:ph type="body" sz="quarter" idx="54" hasCustomPrompt="1"/>
          </p:nvPr>
        </p:nvSpPr>
        <p:spPr>
          <a:xfrm>
            <a:off x="1458385" y="27019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7" name="Text Placeholder 6">
            <a:extLst>
              <a:ext uri="{FF2B5EF4-FFF2-40B4-BE49-F238E27FC236}">
                <a16:creationId xmlns:a16="http://schemas.microsoft.com/office/drawing/2014/main" id="{3C9D06CB-2AFE-4D66-88B4-8EC184A8E41F}"/>
              </a:ext>
            </a:extLst>
          </p:cNvPr>
          <p:cNvSpPr>
            <a:spLocks noGrp="1"/>
          </p:cNvSpPr>
          <p:nvPr>
            <p:ph type="body" sz="quarter" idx="55" hasCustomPrompt="1"/>
          </p:nvPr>
        </p:nvSpPr>
        <p:spPr>
          <a:xfrm>
            <a:off x="1458673" y="29094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27" name="Text Placeholder 5">
            <a:extLst>
              <a:ext uri="{FF2B5EF4-FFF2-40B4-BE49-F238E27FC236}">
                <a16:creationId xmlns:a16="http://schemas.microsoft.com/office/drawing/2014/main" id="{D24A6164-A583-4008-94B2-29E76764E6DF}"/>
              </a:ext>
            </a:extLst>
          </p:cNvPr>
          <p:cNvSpPr>
            <a:spLocks noGrp="1"/>
          </p:cNvSpPr>
          <p:nvPr>
            <p:ph type="body" sz="quarter" idx="56" hasCustomPrompt="1"/>
          </p:nvPr>
        </p:nvSpPr>
        <p:spPr>
          <a:xfrm>
            <a:off x="4129922" y="24474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8" name="Text Placeholder 3">
            <a:extLst>
              <a:ext uri="{FF2B5EF4-FFF2-40B4-BE49-F238E27FC236}">
                <a16:creationId xmlns:a16="http://schemas.microsoft.com/office/drawing/2014/main" id="{69FEEB72-750F-432B-AAD6-53584AFE0C52}"/>
              </a:ext>
            </a:extLst>
          </p:cNvPr>
          <p:cNvSpPr>
            <a:spLocks noGrp="1"/>
          </p:cNvSpPr>
          <p:nvPr>
            <p:ph type="body" sz="quarter" idx="57" hasCustomPrompt="1"/>
          </p:nvPr>
        </p:nvSpPr>
        <p:spPr>
          <a:xfrm>
            <a:off x="4129633" y="26963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9" name="Text Placeholder 6">
            <a:extLst>
              <a:ext uri="{FF2B5EF4-FFF2-40B4-BE49-F238E27FC236}">
                <a16:creationId xmlns:a16="http://schemas.microsoft.com/office/drawing/2014/main" id="{C21540D3-C309-4123-BC66-769E7681B03F}"/>
              </a:ext>
            </a:extLst>
          </p:cNvPr>
          <p:cNvSpPr>
            <a:spLocks noGrp="1"/>
          </p:cNvSpPr>
          <p:nvPr>
            <p:ph type="body" sz="quarter" idx="58" hasCustomPrompt="1"/>
          </p:nvPr>
        </p:nvSpPr>
        <p:spPr>
          <a:xfrm>
            <a:off x="4129921" y="29038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149188D1-43C5-4594-871D-4BF36F234967}"/>
              </a:ext>
            </a:extLst>
          </p:cNvPr>
          <p:cNvSpPr>
            <a:spLocks noGrp="1"/>
          </p:cNvSpPr>
          <p:nvPr>
            <p:ph type="body" sz="quarter" idx="59" hasCustomPrompt="1"/>
          </p:nvPr>
        </p:nvSpPr>
        <p:spPr>
          <a:xfrm>
            <a:off x="6799399" y="245019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46E0B6D7-93E4-43C3-9402-88747A768B93}"/>
              </a:ext>
            </a:extLst>
          </p:cNvPr>
          <p:cNvSpPr>
            <a:spLocks noGrp="1"/>
          </p:cNvSpPr>
          <p:nvPr>
            <p:ph type="body" sz="quarter" idx="60" hasCustomPrompt="1"/>
          </p:nvPr>
        </p:nvSpPr>
        <p:spPr>
          <a:xfrm>
            <a:off x="6799110" y="269910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EB45A08B-DE23-418B-B8EE-A91D9C2129F2}"/>
              </a:ext>
            </a:extLst>
          </p:cNvPr>
          <p:cNvSpPr>
            <a:spLocks noGrp="1"/>
          </p:cNvSpPr>
          <p:nvPr>
            <p:ph type="body" sz="quarter" idx="61" hasCustomPrompt="1"/>
          </p:nvPr>
        </p:nvSpPr>
        <p:spPr>
          <a:xfrm>
            <a:off x="6799398" y="2906594"/>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3" name="Text Placeholder 5">
            <a:extLst>
              <a:ext uri="{FF2B5EF4-FFF2-40B4-BE49-F238E27FC236}">
                <a16:creationId xmlns:a16="http://schemas.microsoft.com/office/drawing/2014/main" id="{0CBDDCAF-597C-4F72-8468-1EB10E72E4A7}"/>
              </a:ext>
            </a:extLst>
          </p:cNvPr>
          <p:cNvSpPr>
            <a:spLocks noGrp="1"/>
          </p:cNvSpPr>
          <p:nvPr>
            <p:ph type="body" sz="quarter" idx="62" hasCustomPrompt="1"/>
          </p:nvPr>
        </p:nvSpPr>
        <p:spPr>
          <a:xfrm>
            <a:off x="9470647" y="2444640"/>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4" name="Text Placeholder 3">
            <a:extLst>
              <a:ext uri="{FF2B5EF4-FFF2-40B4-BE49-F238E27FC236}">
                <a16:creationId xmlns:a16="http://schemas.microsoft.com/office/drawing/2014/main" id="{761BE886-8F2B-4A39-BFC9-CC1A29C8D305}"/>
              </a:ext>
            </a:extLst>
          </p:cNvPr>
          <p:cNvSpPr>
            <a:spLocks noGrp="1"/>
          </p:cNvSpPr>
          <p:nvPr>
            <p:ph type="body" sz="quarter" idx="63" hasCustomPrompt="1"/>
          </p:nvPr>
        </p:nvSpPr>
        <p:spPr>
          <a:xfrm>
            <a:off x="9470358" y="2693545"/>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5" name="Text Placeholder 6">
            <a:extLst>
              <a:ext uri="{FF2B5EF4-FFF2-40B4-BE49-F238E27FC236}">
                <a16:creationId xmlns:a16="http://schemas.microsoft.com/office/drawing/2014/main" id="{B4D191B0-D384-415B-9422-5B89363217D2}"/>
              </a:ext>
            </a:extLst>
          </p:cNvPr>
          <p:cNvSpPr>
            <a:spLocks noGrp="1"/>
          </p:cNvSpPr>
          <p:nvPr>
            <p:ph type="body" sz="quarter" idx="64" hasCustomPrompt="1"/>
          </p:nvPr>
        </p:nvSpPr>
        <p:spPr>
          <a:xfrm>
            <a:off x="9470647" y="2901037"/>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6" name="Text Placeholder 5">
            <a:extLst>
              <a:ext uri="{FF2B5EF4-FFF2-40B4-BE49-F238E27FC236}">
                <a16:creationId xmlns:a16="http://schemas.microsoft.com/office/drawing/2014/main" id="{52777895-B99E-427C-8E9F-DFC444FAB591}"/>
              </a:ext>
            </a:extLst>
          </p:cNvPr>
          <p:cNvSpPr>
            <a:spLocks noGrp="1"/>
          </p:cNvSpPr>
          <p:nvPr>
            <p:ph type="body" sz="quarter" idx="65" hasCustomPrompt="1"/>
          </p:nvPr>
        </p:nvSpPr>
        <p:spPr>
          <a:xfrm>
            <a:off x="1458674" y="5123585"/>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7" name="Text Placeholder 3">
            <a:extLst>
              <a:ext uri="{FF2B5EF4-FFF2-40B4-BE49-F238E27FC236}">
                <a16:creationId xmlns:a16="http://schemas.microsoft.com/office/drawing/2014/main" id="{7FD1EDB1-B586-432E-A8B2-9CCF1B6E0EC1}"/>
              </a:ext>
            </a:extLst>
          </p:cNvPr>
          <p:cNvSpPr>
            <a:spLocks noGrp="1"/>
          </p:cNvSpPr>
          <p:nvPr>
            <p:ph type="body" sz="quarter" idx="66" hasCustomPrompt="1"/>
          </p:nvPr>
        </p:nvSpPr>
        <p:spPr>
          <a:xfrm>
            <a:off x="1458385" y="5372491"/>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8" name="Text Placeholder 6">
            <a:extLst>
              <a:ext uri="{FF2B5EF4-FFF2-40B4-BE49-F238E27FC236}">
                <a16:creationId xmlns:a16="http://schemas.microsoft.com/office/drawing/2014/main" id="{DAF01C66-8ED5-4AD5-91C4-D4FA2249A6F4}"/>
              </a:ext>
            </a:extLst>
          </p:cNvPr>
          <p:cNvSpPr>
            <a:spLocks noGrp="1"/>
          </p:cNvSpPr>
          <p:nvPr>
            <p:ph type="body" sz="quarter" idx="67" hasCustomPrompt="1"/>
          </p:nvPr>
        </p:nvSpPr>
        <p:spPr>
          <a:xfrm>
            <a:off x="1458673" y="5579982"/>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D48799E0-9A88-4363-861B-BA33A32046B6}"/>
              </a:ext>
            </a:extLst>
          </p:cNvPr>
          <p:cNvSpPr>
            <a:spLocks noGrp="1"/>
          </p:cNvSpPr>
          <p:nvPr>
            <p:ph type="body" sz="quarter" idx="68" hasCustomPrompt="1"/>
          </p:nvPr>
        </p:nvSpPr>
        <p:spPr>
          <a:xfrm>
            <a:off x="4129922" y="5118028"/>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FFBBEA40-C2C0-4286-8C06-EE425F79507A}"/>
              </a:ext>
            </a:extLst>
          </p:cNvPr>
          <p:cNvSpPr>
            <a:spLocks noGrp="1"/>
          </p:cNvSpPr>
          <p:nvPr>
            <p:ph type="body" sz="quarter" idx="69" hasCustomPrompt="1"/>
          </p:nvPr>
        </p:nvSpPr>
        <p:spPr>
          <a:xfrm>
            <a:off x="4129633" y="536693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F37E22C-8AD5-4811-948A-72DC0EA8F6EC}"/>
              </a:ext>
            </a:extLst>
          </p:cNvPr>
          <p:cNvSpPr>
            <a:spLocks noGrp="1"/>
          </p:cNvSpPr>
          <p:nvPr>
            <p:ph type="body" sz="quarter" idx="70" hasCustomPrompt="1"/>
          </p:nvPr>
        </p:nvSpPr>
        <p:spPr>
          <a:xfrm>
            <a:off x="4129921" y="5574425"/>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3F8CB95C-46A7-4B67-8897-1A8F82BBCF83}"/>
              </a:ext>
            </a:extLst>
          </p:cNvPr>
          <p:cNvSpPr>
            <a:spLocks noGrp="1"/>
          </p:cNvSpPr>
          <p:nvPr>
            <p:ph type="body" sz="quarter" idx="71" hasCustomPrompt="1"/>
          </p:nvPr>
        </p:nvSpPr>
        <p:spPr>
          <a:xfrm>
            <a:off x="6799399" y="51207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8B6E9BC-A93E-46F9-9844-99B192FCA62F}"/>
              </a:ext>
            </a:extLst>
          </p:cNvPr>
          <p:cNvSpPr>
            <a:spLocks noGrp="1"/>
          </p:cNvSpPr>
          <p:nvPr>
            <p:ph type="body" sz="quarter" idx="72" hasCustomPrompt="1"/>
          </p:nvPr>
        </p:nvSpPr>
        <p:spPr>
          <a:xfrm>
            <a:off x="6799110" y="53696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0BD733ED-D6DA-42B9-B088-B0F78842D1E7}"/>
              </a:ext>
            </a:extLst>
          </p:cNvPr>
          <p:cNvSpPr>
            <a:spLocks noGrp="1"/>
          </p:cNvSpPr>
          <p:nvPr>
            <p:ph type="body" sz="quarter" idx="73" hasCustomPrompt="1"/>
          </p:nvPr>
        </p:nvSpPr>
        <p:spPr>
          <a:xfrm>
            <a:off x="6799398" y="55771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5" name="Text Placeholder 5">
            <a:extLst>
              <a:ext uri="{FF2B5EF4-FFF2-40B4-BE49-F238E27FC236}">
                <a16:creationId xmlns:a16="http://schemas.microsoft.com/office/drawing/2014/main" id="{73FF0600-48F8-443B-A29D-589465280F2E}"/>
              </a:ext>
            </a:extLst>
          </p:cNvPr>
          <p:cNvSpPr>
            <a:spLocks noGrp="1"/>
          </p:cNvSpPr>
          <p:nvPr>
            <p:ph type="body" sz="quarter" idx="74" hasCustomPrompt="1"/>
          </p:nvPr>
        </p:nvSpPr>
        <p:spPr>
          <a:xfrm>
            <a:off x="9470647" y="51151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6" name="Text Placeholder 3">
            <a:extLst>
              <a:ext uri="{FF2B5EF4-FFF2-40B4-BE49-F238E27FC236}">
                <a16:creationId xmlns:a16="http://schemas.microsoft.com/office/drawing/2014/main" id="{4B0C5BF6-B713-48F6-9D7C-BB7787A7C7C2}"/>
              </a:ext>
            </a:extLst>
          </p:cNvPr>
          <p:cNvSpPr>
            <a:spLocks noGrp="1"/>
          </p:cNvSpPr>
          <p:nvPr>
            <p:ph type="body" sz="quarter" idx="75" hasCustomPrompt="1"/>
          </p:nvPr>
        </p:nvSpPr>
        <p:spPr>
          <a:xfrm>
            <a:off x="9470358" y="53640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7" name="Text Placeholder 6">
            <a:extLst>
              <a:ext uri="{FF2B5EF4-FFF2-40B4-BE49-F238E27FC236}">
                <a16:creationId xmlns:a16="http://schemas.microsoft.com/office/drawing/2014/main" id="{D32289A8-945B-421C-9EFD-FBB49DE3C992}"/>
              </a:ext>
            </a:extLst>
          </p:cNvPr>
          <p:cNvSpPr>
            <a:spLocks noGrp="1"/>
          </p:cNvSpPr>
          <p:nvPr>
            <p:ph type="body" sz="quarter" idx="76" hasCustomPrompt="1"/>
          </p:nvPr>
        </p:nvSpPr>
        <p:spPr>
          <a:xfrm>
            <a:off x="9470647" y="55715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8" name="Rectangle 7">
            <a:extLst>
              <a:ext uri="{FF2B5EF4-FFF2-40B4-BE49-F238E27FC236}">
                <a16:creationId xmlns:a16="http://schemas.microsoft.com/office/drawing/2014/main" id="{5D577A8D-152B-4DF8-B4E9-F84D434BD651}"/>
              </a:ext>
            </a:extLst>
          </p:cNvPr>
          <p:cNvSpPr/>
          <p:nvPr userDrawn="1"/>
        </p:nvSpPr>
        <p:spPr>
          <a:xfrm rot="16200000">
            <a:off x="-2466718" y="2769870"/>
            <a:ext cx="6288729"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Tree>
    <p:extLst>
      <p:ext uri="{BB962C8B-B14F-4D97-AF65-F5344CB8AC3E}">
        <p14:creationId xmlns:p14="http://schemas.microsoft.com/office/powerpoint/2010/main" val="2202652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649780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tandard 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594784" y="831704"/>
            <a:ext cx="10515600" cy="113871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7"/>
          <p:cNvSpPr>
            <a:spLocks noGrp="1"/>
          </p:cNvSpPr>
          <p:nvPr>
            <p:ph type="body" sz="quarter" idx="10"/>
          </p:nvPr>
        </p:nvSpPr>
        <p:spPr>
          <a:xfrm>
            <a:off x="609600" y="1970618"/>
            <a:ext cx="10606616" cy="4000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06804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Demi" panose="020B07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defRPr sz="2667">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3906946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Right Angle Photo">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endParaRPr lang="en-US" dirty="0"/>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9"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6"/>
          <p:cNvSpPr>
            <a:spLocks noGrp="1"/>
          </p:cNvSpPr>
          <p:nvPr>
            <p:ph type="body" sz="quarter" idx="14"/>
          </p:nvPr>
        </p:nvSpPr>
        <p:spPr>
          <a:xfrm>
            <a:off x="610519" y="2497344"/>
            <a:ext cx="6293436" cy="156420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6196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6"/>
          <p:cNvSpPr>
            <a:spLocks noGrp="1"/>
          </p:cNvSpPr>
          <p:nvPr>
            <p:ph type="body" sz="quarter" idx="14"/>
          </p:nvPr>
        </p:nvSpPr>
        <p:spPr>
          <a:xfrm>
            <a:off x="610519" y="2497344"/>
            <a:ext cx="6293436" cy="156420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51412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ircl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910228" y="1077972"/>
            <a:ext cx="4782163" cy="4782161"/>
          </a:xfrm>
          <a:prstGeom prst="ellipse">
            <a:avLst/>
          </a:prstGeom>
        </p:spPr>
        <p:txBody>
          <a:bodyPr/>
          <a:lstStyle/>
          <a:p>
            <a:endParaRPr lang="en-US" dirty="0"/>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6"/>
          <p:cNvSpPr>
            <a:spLocks noGrp="1"/>
          </p:cNvSpPr>
          <p:nvPr>
            <p:ph type="body" sz="quarter" idx="14"/>
          </p:nvPr>
        </p:nvSpPr>
        <p:spPr>
          <a:xfrm>
            <a:off x="610519" y="2497344"/>
            <a:ext cx="6293436" cy="156420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62494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eam Slide_Circles">
    <p:spTree>
      <p:nvGrpSpPr>
        <p:cNvPr id="1" name=""/>
        <p:cNvGrpSpPr/>
        <p:nvPr/>
      </p:nvGrpSpPr>
      <p:grpSpPr>
        <a:xfrm>
          <a:off x="0" y="0"/>
          <a:ext cx="0" cy="0"/>
          <a:chOff x="0" y="0"/>
          <a:chExt cx="0" cy="0"/>
        </a:xfrm>
      </p:grpSpPr>
      <p:sp>
        <p:nvSpPr>
          <p:cNvPr id="23" name="Text Placeholder 2"/>
          <p:cNvSpPr>
            <a:spLocks noGrp="1"/>
          </p:cNvSpPr>
          <p:nvPr>
            <p:ph type="body" sz="quarter" idx="14" hasCustomPrompt="1"/>
          </p:nvPr>
        </p:nvSpPr>
        <p:spPr>
          <a:xfrm rot="16200000">
            <a:off x="-2253477" y="2733037"/>
            <a:ext cx="6267591" cy="963083"/>
          </a:xfrm>
        </p:spPr>
        <p:txBody>
          <a:bodyPr>
            <a:normAutofit/>
          </a:bodyPr>
          <a:lstStyle>
            <a:lvl1pPr algn="ctr">
              <a:defRPr lang="en-US" sz="4267" kern="1200" spc="200" dirty="0">
                <a:solidFill>
                  <a:schemeClr val="accent1"/>
                </a:solidFill>
                <a:latin typeface="Franklin Gothic Demi" panose="020B0703020102020204" pitchFamily="34" charset="0"/>
                <a:ea typeface="+mn-ea"/>
                <a:cs typeface="+mn-cs"/>
              </a:defRPr>
            </a:lvl1pPr>
          </a:lstStyle>
          <a:p>
            <a:pPr lvl="0"/>
            <a:r>
              <a:rPr lang="en-US" dirty="0"/>
              <a:t>Analysts</a:t>
            </a:r>
          </a:p>
        </p:txBody>
      </p:sp>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1533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0" name="Text Placeholder 5"/>
          <p:cNvSpPr>
            <a:spLocks noGrp="1"/>
          </p:cNvSpPr>
          <p:nvPr>
            <p:ph type="body" sz="quarter" idx="47" hasCustomPrompt="1"/>
          </p:nvPr>
        </p:nvSpPr>
        <p:spPr>
          <a:xfrm>
            <a:off x="4099812" y="2404516"/>
            <a:ext cx="2122381" cy="357045"/>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1" name="Text Placeholder 5"/>
          <p:cNvSpPr>
            <a:spLocks noGrp="1"/>
          </p:cNvSpPr>
          <p:nvPr>
            <p:ph type="body" sz="quarter" idx="48" hasCustomPrompt="1"/>
          </p:nvPr>
        </p:nvSpPr>
        <p:spPr>
          <a:xfrm>
            <a:off x="6740951" y="241533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2" name="Text Placeholder 5"/>
          <p:cNvSpPr>
            <a:spLocks noGrp="1"/>
          </p:cNvSpPr>
          <p:nvPr>
            <p:ph type="body" sz="quarter" idx="49" hasCustomPrompt="1"/>
          </p:nvPr>
        </p:nvSpPr>
        <p:spPr>
          <a:xfrm>
            <a:off x="9382090" y="2404516"/>
            <a:ext cx="2122381" cy="357045"/>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3" name="Text Placeholder 5"/>
          <p:cNvSpPr>
            <a:spLocks noGrp="1"/>
          </p:cNvSpPr>
          <p:nvPr>
            <p:ph type="body" sz="quarter" idx="50" hasCustomPrompt="1"/>
          </p:nvPr>
        </p:nvSpPr>
        <p:spPr>
          <a:xfrm>
            <a:off x="1458674" y="5079905"/>
            <a:ext cx="2122381" cy="362428"/>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4" name="Text Placeholder 5"/>
          <p:cNvSpPr>
            <a:spLocks noGrp="1"/>
          </p:cNvSpPr>
          <p:nvPr>
            <p:ph type="body" sz="quarter" idx="51" hasCustomPrompt="1"/>
          </p:nvPr>
        </p:nvSpPr>
        <p:spPr>
          <a:xfrm>
            <a:off x="4099812" y="5069084"/>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5" name="Text Placeholder 5"/>
          <p:cNvSpPr>
            <a:spLocks noGrp="1"/>
          </p:cNvSpPr>
          <p:nvPr>
            <p:ph type="body" sz="quarter" idx="52" hasCustomPrompt="1"/>
          </p:nvPr>
        </p:nvSpPr>
        <p:spPr>
          <a:xfrm>
            <a:off x="9382090" y="5069082"/>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56" name="Text Placeholder 5"/>
          <p:cNvSpPr>
            <a:spLocks noGrp="1"/>
          </p:cNvSpPr>
          <p:nvPr>
            <p:ph type="body" sz="quarter" idx="53" hasCustomPrompt="1"/>
          </p:nvPr>
        </p:nvSpPr>
        <p:spPr>
          <a:xfrm>
            <a:off x="6740951" y="5069084"/>
            <a:ext cx="2122381" cy="373249"/>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2161504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63" Type="http://schemas.openxmlformats.org/officeDocument/2006/relationships/slideLayout" Target="../slideLayouts/slideLayout7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image" Target="../media/image1.png"/><Relationship Id="rId5" Type="http://schemas.openxmlformats.org/officeDocument/2006/relationships/slideLayout" Target="../slideLayouts/slideLayout17.xml"/><Relationship Id="rId61" Type="http://schemas.openxmlformats.org/officeDocument/2006/relationships/slideLayout" Target="../slideLayouts/slideLayout73.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50" Type="http://schemas.openxmlformats.org/officeDocument/2006/relationships/slideLayout" Target="../slideLayouts/slideLayout126.xml"/><Relationship Id="rId55" Type="http://schemas.openxmlformats.org/officeDocument/2006/relationships/slideLayout" Target="../slideLayouts/slideLayout131.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3" Type="http://schemas.openxmlformats.org/officeDocument/2006/relationships/slideLayout" Target="../slideLayouts/slideLayout129.xml"/><Relationship Id="rId5" Type="http://schemas.openxmlformats.org/officeDocument/2006/relationships/slideLayout" Target="../slideLayouts/slideLayout81.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56" Type="http://schemas.openxmlformats.org/officeDocument/2006/relationships/theme" Target="../theme/theme3.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54" Type="http://schemas.openxmlformats.org/officeDocument/2006/relationships/slideLayout" Target="../slideLayouts/slideLayout130.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slideLayout" Target="../slideLayouts/slideLayout125.xml"/><Relationship Id="rId57" Type="http://schemas.openxmlformats.org/officeDocument/2006/relationships/image" Target="../media/image1.png"/><Relationship Id="rId10" Type="http://schemas.openxmlformats.org/officeDocument/2006/relationships/slideLayout" Target="../slideLayouts/slideLayout86.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52" Type="http://schemas.openxmlformats.org/officeDocument/2006/relationships/slideLayout" Target="../slideLayouts/slideLayout1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image" Target="../media/image6.emf"/><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theme" Target="../theme/theme4.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1.png"/><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image" Target="../media/image1.png"/><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theme" Target="../theme/theme6.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9" Type="http://schemas.openxmlformats.org/officeDocument/2006/relationships/slideLayout" Target="../slideLayouts/slideLayout221.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42" Type="http://schemas.openxmlformats.org/officeDocument/2006/relationships/slideLayout" Target="../slideLayouts/slideLayout224.xml"/><Relationship Id="rId47" Type="http://schemas.openxmlformats.org/officeDocument/2006/relationships/slideLayout" Target="../slideLayouts/slideLayout229.xml"/><Relationship Id="rId50" Type="http://schemas.openxmlformats.org/officeDocument/2006/relationships/theme" Target="../theme/theme7.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9" Type="http://schemas.openxmlformats.org/officeDocument/2006/relationships/slideLayout" Target="../slideLayouts/slideLayout211.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slideLayout" Target="../slideLayouts/slideLayout219.xml"/><Relationship Id="rId40" Type="http://schemas.openxmlformats.org/officeDocument/2006/relationships/slideLayout" Target="../slideLayouts/slideLayout222.xml"/><Relationship Id="rId45" Type="http://schemas.openxmlformats.org/officeDocument/2006/relationships/slideLayout" Target="../slideLayouts/slideLayout227.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49" Type="http://schemas.openxmlformats.org/officeDocument/2006/relationships/slideLayout" Target="../slideLayouts/slideLayout231.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4" Type="http://schemas.openxmlformats.org/officeDocument/2006/relationships/slideLayout" Target="../slideLayouts/slideLayout226.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 Id="rId43" Type="http://schemas.openxmlformats.org/officeDocument/2006/relationships/slideLayout" Target="../slideLayouts/slideLayout225.xml"/><Relationship Id="rId48" Type="http://schemas.openxmlformats.org/officeDocument/2006/relationships/slideLayout" Target="../slideLayouts/slideLayout230.xml"/><Relationship Id="rId8" Type="http://schemas.openxmlformats.org/officeDocument/2006/relationships/slideLayout" Target="../slideLayouts/slideLayout190.xml"/><Relationship Id="rId51" Type="http://schemas.openxmlformats.org/officeDocument/2006/relationships/image" Target="../media/image1.png"/><Relationship Id="rId3" Type="http://schemas.openxmlformats.org/officeDocument/2006/relationships/slideLayout" Target="../slideLayouts/slideLayout185.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38" Type="http://schemas.openxmlformats.org/officeDocument/2006/relationships/slideLayout" Target="../slideLayouts/slideLayout220.xml"/><Relationship Id="rId46" Type="http://schemas.openxmlformats.org/officeDocument/2006/relationships/slideLayout" Target="../slideLayouts/slideLayout228.xml"/><Relationship Id="rId20" Type="http://schemas.openxmlformats.org/officeDocument/2006/relationships/slideLayout" Target="../slideLayouts/slideLayout202.xml"/><Relationship Id="rId41" Type="http://schemas.openxmlformats.org/officeDocument/2006/relationships/slideLayout" Target="../slideLayouts/slideLayout223.xml"/><Relationship Id="rId1" Type="http://schemas.openxmlformats.org/officeDocument/2006/relationships/slideLayout" Target="../slideLayouts/slideLayout183.xml"/><Relationship Id="rId6"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6E9052-40E8-4963-A5DF-CB6BFC8F2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E3A979-2AC4-4BA5-A2FF-38EB81C14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1BC3D-413F-42C2-9241-C231F44E0B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1801B-0FE5-4680-A252-B1FF8E52F095}" type="datetimeFigureOut">
              <a:rPr lang="en-US" smtClean="0"/>
              <a:t>9/24/19</a:t>
            </a:fld>
            <a:endParaRPr lang="en-US" dirty="0"/>
          </a:p>
        </p:txBody>
      </p:sp>
      <p:sp>
        <p:nvSpPr>
          <p:cNvPr id="5" name="Footer Placeholder 4">
            <a:extLst>
              <a:ext uri="{FF2B5EF4-FFF2-40B4-BE49-F238E27FC236}">
                <a16:creationId xmlns:a16="http://schemas.microsoft.com/office/drawing/2014/main" id="{6C3B45E4-0AF9-4BD0-9AB1-651B3E60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77603C7-D4E5-425A-B243-3762368D8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1156E-4E7F-46DC-94E3-AEB23C8BBE71}" type="slidenum">
              <a:rPr lang="en-US" smtClean="0"/>
              <a:t>‹#›</a:t>
            </a:fld>
            <a:endParaRPr lang="en-US" dirty="0"/>
          </a:p>
        </p:txBody>
      </p:sp>
    </p:spTree>
    <p:extLst>
      <p:ext uri="{BB962C8B-B14F-4D97-AF65-F5344CB8AC3E}">
        <p14:creationId xmlns:p14="http://schemas.microsoft.com/office/powerpoint/2010/main" val="9958607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489" y="831704"/>
            <a:ext cx="10515600" cy="11387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1489" y="1970416"/>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extBox 5"/>
          <p:cNvSpPr txBox="1"/>
          <p:nvPr userDrawn="1"/>
        </p:nvSpPr>
        <p:spPr>
          <a:xfrm>
            <a:off x="623226" y="6292379"/>
            <a:ext cx="3510709" cy="420756"/>
          </a:xfrm>
          <a:prstGeom prst="rect">
            <a:avLst/>
          </a:prstGeom>
          <a:noFill/>
        </p:spPr>
        <p:txBody>
          <a:bodyPr wrap="square" rtlCol="0">
            <a:spAutoFit/>
          </a:bodyPr>
          <a:lstStyle/>
          <a:p>
            <a:r>
              <a:rPr lang="en-US" sz="1067" spc="133" baseline="0" dirty="0">
                <a:solidFill>
                  <a:schemeClr val="accent1"/>
                </a:solidFill>
                <a:latin typeface="Franklin Gothic Medium" panose="020B0603020102020204" pitchFamily="34" charset="0"/>
              </a:rPr>
              <a:t>451RESEARCH.COM</a:t>
            </a:r>
          </a:p>
          <a:p>
            <a:r>
              <a:rPr lang="en-US" sz="1067" b="0" i="0" kern="1200" dirty="0">
                <a:solidFill>
                  <a:schemeClr val="tx1">
                    <a:lumMod val="65000"/>
                    <a:lumOff val="35000"/>
                  </a:schemeClr>
                </a:solidFill>
                <a:effectLst/>
                <a:latin typeface="Franklin Gothic Book" panose="020B0503020102020204" pitchFamily="34" charset="0"/>
                <a:ea typeface="+mn-ea"/>
                <a:cs typeface="+mn-cs"/>
              </a:rPr>
              <a:t>©2019 451 Research. All Rights Reserved.</a:t>
            </a:r>
            <a:endParaRPr lang="en-US" sz="1067" dirty="0">
              <a:solidFill>
                <a:schemeClr val="tx1">
                  <a:lumMod val="65000"/>
                  <a:lumOff val="35000"/>
                </a:schemeClr>
              </a:solidFill>
              <a:latin typeface="Franklin Gothic Book" panose="020B0503020102020204" pitchFamily="34" charset="0"/>
            </a:endParaRPr>
          </a:p>
        </p:txBody>
      </p:sp>
      <p:pic>
        <p:nvPicPr>
          <p:cNvPr id="8" name="Picture 7"/>
          <p:cNvPicPr>
            <a:picLocks noChangeAspect="1"/>
          </p:cNvPicPr>
          <p:nvPr/>
        </p:nvPicPr>
        <p:blipFill>
          <a:blip r:embed="rId66" cstate="print">
            <a:extLst>
              <a:ext uri="{28A0092B-C50C-407E-A947-70E740481C1C}">
                <a14:useLocalDpi xmlns:a14="http://schemas.microsoft.com/office/drawing/2010/main"/>
              </a:ext>
            </a:extLst>
          </a:blip>
          <a:stretch>
            <a:fillRect/>
          </a:stretch>
        </p:blipFill>
        <p:spPr>
          <a:xfrm>
            <a:off x="137373" y="6259872"/>
            <a:ext cx="485851" cy="483913"/>
          </a:xfrm>
          <a:prstGeom prst="rect">
            <a:avLst/>
          </a:prstGeom>
        </p:spPr>
      </p:pic>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pic>
        <p:nvPicPr>
          <p:cNvPr id="9" name="Picture 8">
            <a:extLst>
              <a:ext uri="{FF2B5EF4-FFF2-40B4-BE49-F238E27FC236}">
                <a16:creationId xmlns:a16="http://schemas.microsoft.com/office/drawing/2014/main" id="{6DD8CC3B-9E75-4333-BB3F-DD859F78D938}"/>
              </a:ext>
            </a:extLst>
          </p:cNvPr>
          <p:cNvPicPr>
            <a:picLocks noChangeAspect="1"/>
          </p:cNvPicPr>
          <p:nvPr userDrawn="1"/>
        </p:nvPicPr>
        <p:blipFill>
          <a:blip r:embed="rId66" cstate="print">
            <a:extLst>
              <a:ext uri="{28A0092B-C50C-407E-A947-70E740481C1C}">
                <a14:useLocalDpi xmlns:a14="http://schemas.microsoft.com/office/drawing/2010/main" val="0"/>
              </a:ext>
            </a:extLst>
          </a:blip>
          <a:stretch>
            <a:fillRect/>
          </a:stretch>
        </p:blipFill>
        <p:spPr>
          <a:xfrm>
            <a:off x="137373" y="6259872"/>
            <a:ext cx="485851" cy="483913"/>
          </a:xfrm>
          <a:prstGeom prst="rect">
            <a:avLst/>
          </a:prstGeom>
        </p:spPr>
      </p:pic>
    </p:spTree>
    <p:extLst>
      <p:ext uri="{BB962C8B-B14F-4D97-AF65-F5344CB8AC3E}">
        <p14:creationId xmlns:p14="http://schemas.microsoft.com/office/powerpoint/2010/main" val="34224574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 id="2147483738" r:id="rId48"/>
    <p:sldLayoutId id="2147483739" r:id="rId49"/>
    <p:sldLayoutId id="2147483740" r:id="rId50"/>
    <p:sldLayoutId id="2147483741" r:id="rId51"/>
    <p:sldLayoutId id="2147483742" r:id="rId52"/>
    <p:sldLayoutId id="2147483743" r:id="rId53"/>
    <p:sldLayoutId id="2147483744" r:id="rId54"/>
    <p:sldLayoutId id="2147483745" r:id="rId55"/>
    <p:sldLayoutId id="2147483746" r:id="rId56"/>
    <p:sldLayoutId id="2147483747" r:id="rId57"/>
    <p:sldLayoutId id="2147483748" r:id="rId58"/>
    <p:sldLayoutId id="2147483749" r:id="rId59"/>
    <p:sldLayoutId id="2147483750" r:id="rId60"/>
    <p:sldLayoutId id="2147483751" r:id="rId61"/>
    <p:sldLayoutId id="2147483752" r:id="rId62"/>
    <p:sldLayoutId id="2147483809" r:id="rId63"/>
    <p:sldLayoutId id="2147483810" r:id="rId64"/>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354" rtl="0" eaLnBrk="1" latinLnBrk="0" hangingPunct="1">
        <a:lnSpc>
          <a:spcPct val="80000"/>
        </a:lnSpc>
        <a:spcBef>
          <a:spcPct val="0"/>
        </a:spcBef>
        <a:buNone/>
        <a:defRPr sz="4267" kern="1200" spc="200" baseline="0">
          <a:solidFill>
            <a:schemeClr val="accent1"/>
          </a:solidFill>
          <a:latin typeface="+mj-lt"/>
          <a:ea typeface="+mj-ea"/>
          <a:cs typeface="+mj-cs"/>
        </a:defRPr>
      </a:lvl1pPr>
    </p:titleStyle>
    <p:bodyStyle>
      <a:lvl1pPr marL="0" indent="0" algn="l" defTabSz="914354" rtl="0" eaLnBrk="1" latinLnBrk="0" hangingPunct="1">
        <a:lnSpc>
          <a:spcPct val="90000"/>
        </a:lnSpc>
        <a:spcBef>
          <a:spcPts val="0"/>
        </a:spcBef>
        <a:spcAft>
          <a:spcPts val="267"/>
        </a:spcAft>
        <a:buFontTx/>
        <a:buNone/>
        <a:defRPr sz="3200" kern="1200" spc="67" baseline="0">
          <a:solidFill>
            <a:schemeClr val="tx1">
              <a:lumMod val="75000"/>
              <a:lumOff val="25000"/>
            </a:schemeClr>
          </a:solidFill>
          <a:latin typeface="Franklin Gothic Medium" panose="020B0603020102020204" pitchFamily="34" charset="0"/>
          <a:ea typeface="+mn-ea"/>
          <a:cs typeface="+mn-cs"/>
        </a:defRPr>
      </a:lvl1pPr>
      <a:lvl2pPr marL="455073" indent="-455073" algn="l" defTabSz="914354" rtl="0" eaLnBrk="1" latinLnBrk="0" hangingPunct="1">
        <a:lnSpc>
          <a:spcPct val="90000"/>
        </a:lnSpc>
        <a:spcBef>
          <a:spcPts val="0"/>
        </a:spcBef>
        <a:spcAft>
          <a:spcPts val="267"/>
        </a:spcAft>
        <a:buClr>
          <a:schemeClr val="accent2"/>
        </a:buClr>
        <a:buSzPct val="70000"/>
        <a:buFont typeface="Franklin Gothic Book" panose="020B0503020102020204" pitchFamily="34" charset="0"/>
        <a:buChar char="►"/>
        <a:defRPr sz="2667" kern="1200" spc="67" baseline="0">
          <a:solidFill>
            <a:schemeClr val="tx1">
              <a:lumMod val="75000"/>
              <a:lumOff val="25000"/>
            </a:schemeClr>
          </a:solidFill>
          <a:latin typeface="Franklin Gothic Book" panose="020B0503020102020204" pitchFamily="34" charset="0"/>
          <a:ea typeface="+mn-ea"/>
          <a:cs typeface="+mn-cs"/>
        </a:defRPr>
      </a:lvl2pPr>
      <a:lvl3pPr marL="764098" indent="-309026" algn="l" defTabSz="914354" rtl="0" eaLnBrk="1" latinLnBrk="0" hangingPunct="1">
        <a:lnSpc>
          <a:spcPct val="90000"/>
        </a:lnSpc>
        <a:spcBef>
          <a:spcPts val="0"/>
        </a:spcBef>
        <a:spcAft>
          <a:spcPts val="267"/>
        </a:spcAft>
        <a:buClr>
          <a:schemeClr val="accent2"/>
        </a:buClr>
        <a:buSzPct val="80000"/>
        <a:buFont typeface="Arial" panose="020B0604020202020204" pitchFamily="34" charset="0"/>
        <a:buChar char="•"/>
        <a:tabLst/>
        <a:defRPr sz="2400" kern="1200" spc="67" baseline="0">
          <a:solidFill>
            <a:schemeClr val="tx1">
              <a:lumMod val="75000"/>
              <a:lumOff val="25000"/>
            </a:schemeClr>
          </a:solidFill>
          <a:latin typeface="Franklin Gothic Book" panose="020B0503020102020204" pitchFamily="34" charset="0"/>
          <a:ea typeface="+mn-ea"/>
          <a:cs typeface="+mn-cs"/>
        </a:defRPr>
      </a:lvl3pPr>
      <a:lvl4pPr marL="1064657" indent="-300559" algn="l" defTabSz="914354" rtl="0" eaLnBrk="1" latinLnBrk="0" hangingPunct="1">
        <a:lnSpc>
          <a:spcPct val="90000"/>
        </a:lnSpc>
        <a:spcBef>
          <a:spcPts val="500"/>
        </a:spcBef>
        <a:spcAft>
          <a:spcPts val="267"/>
        </a:spcAft>
        <a:buSzPct val="80000"/>
        <a:buFont typeface="Franklin Gothic Book" panose="020B05030201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489" y="831704"/>
            <a:ext cx="10515600" cy="11387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31489" y="1970416"/>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137373" y="6259872"/>
            <a:ext cx="485851" cy="483913"/>
          </a:xfrm>
          <a:prstGeom prst="rect">
            <a:avLst/>
          </a:prstGeom>
        </p:spPr>
      </p:pic>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extBox 6">
            <a:extLst>
              <a:ext uri="{FF2B5EF4-FFF2-40B4-BE49-F238E27FC236}">
                <a16:creationId xmlns:a16="http://schemas.microsoft.com/office/drawing/2014/main" id="{926C42AC-5C52-49A6-8FB9-58C73D66DF4B}"/>
              </a:ext>
            </a:extLst>
          </p:cNvPr>
          <p:cNvSpPr txBox="1"/>
          <p:nvPr userDrawn="1"/>
        </p:nvSpPr>
        <p:spPr>
          <a:xfrm>
            <a:off x="623224" y="6292379"/>
            <a:ext cx="3510709" cy="420756"/>
          </a:xfrm>
          <a:prstGeom prst="rect">
            <a:avLst/>
          </a:prstGeom>
          <a:noFill/>
        </p:spPr>
        <p:txBody>
          <a:bodyPr wrap="square" rtlCol="0">
            <a:spAutoFit/>
          </a:bodyPr>
          <a:lstStyle/>
          <a:p>
            <a:r>
              <a:rPr lang="en-US" sz="1067" spc="133" baseline="0" dirty="0">
                <a:solidFill>
                  <a:schemeClr val="accent1"/>
                </a:solidFill>
                <a:latin typeface="Franklin Gothic Medium" panose="020B0603020102020204" pitchFamily="34" charset="0"/>
              </a:rPr>
              <a:t>451RESEARCH.COM</a:t>
            </a:r>
          </a:p>
          <a:p>
            <a:r>
              <a:rPr lang="en-US" sz="1067" b="0" i="0" kern="1200" dirty="0">
                <a:solidFill>
                  <a:schemeClr val="tx1">
                    <a:lumMod val="65000"/>
                    <a:lumOff val="35000"/>
                  </a:schemeClr>
                </a:solidFill>
                <a:effectLst/>
                <a:latin typeface="Franklin Gothic Book" panose="020B0503020102020204" pitchFamily="34" charset="0"/>
                <a:ea typeface="+mn-ea"/>
                <a:cs typeface="+mn-cs"/>
              </a:rPr>
              <a:t>©2019 451 Research. All Rights Reserved.</a:t>
            </a:r>
            <a:endParaRPr lang="en-US" sz="1067" dirty="0">
              <a:solidFill>
                <a:schemeClr val="tx1">
                  <a:lumMod val="65000"/>
                  <a:lumOff val="35000"/>
                </a:schemeClr>
              </a:solidFill>
              <a:latin typeface="Franklin Gothic Book" panose="020B0503020102020204" pitchFamily="34" charset="0"/>
            </a:endParaRPr>
          </a:p>
        </p:txBody>
      </p:sp>
      <p:pic>
        <p:nvPicPr>
          <p:cNvPr id="9" name="Picture 8">
            <a:extLst>
              <a:ext uri="{FF2B5EF4-FFF2-40B4-BE49-F238E27FC236}">
                <a16:creationId xmlns:a16="http://schemas.microsoft.com/office/drawing/2014/main" id="{E7DE6D84-4B51-4739-AEFA-B05608608FC1}"/>
              </a:ext>
            </a:extLst>
          </p:cNvPr>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137373" y="6259872"/>
            <a:ext cx="485851" cy="483913"/>
          </a:xfrm>
          <a:prstGeom prst="rect">
            <a:avLst/>
          </a:prstGeom>
        </p:spPr>
      </p:pic>
    </p:spTree>
    <p:extLst>
      <p:ext uri="{BB962C8B-B14F-4D97-AF65-F5344CB8AC3E}">
        <p14:creationId xmlns:p14="http://schemas.microsoft.com/office/powerpoint/2010/main" val="17478083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 id="2147483800" r:id="rId47"/>
    <p:sldLayoutId id="2147483801" r:id="rId48"/>
    <p:sldLayoutId id="2147483802" r:id="rId49"/>
    <p:sldLayoutId id="2147483803" r:id="rId50"/>
    <p:sldLayoutId id="2147483804" r:id="rId51"/>
    <p:sldLayoutId id="2147483805" r:id="rId52"/>
    <p:sldLayoutId id="2147483806" r:id="rId53"/>
    <p:sldLayoutId id="2147483807" r:id="rId54"/>
    <p:sldLayoutId id="2147483808" r:id="rId5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354" rtl="0" eaLnBrk="1" latinLnBrk="0" hangingPunct="1">
        <a:lnSpc>
          <a:spcPct val="80000"/>
        </a:lnSpc>
        <a:spcBef>
          <a:spcPct val="0"/>
        </a:spcBef>
        <a:buNone/>
        <a:defRPr sz="4267" kern="1200" spc="200" baseline="0">
          <a:solidFill>
            <a:schemeClr val="accent1"/>
          </a:solidFill>
          <a:latin typeface="+mj-lt"/>
          <a:ea typeface="+mj-ea"/>
          <a:cs typeface="+mj-cs"/>
        </a:defRPr>
      </a:lvl1pPr>
    </p:titleStyle>
    <p:bodyStyle>
      <a:lvl1pPr marL="0" indent="0" algn="l" defTabSz="914354" rtl="0" eaLnBrk="1" latinLnBrk="0" hangingPunct="1">
        <a:lnSpc>
          <a:spcPct val="90000"/>
        </a:lnSpc>
        <a:spcBef>
          <a:spcPts val="1001"/>
        </a:spcBef>
        <a:spcAft>
          <a:spcPts val="267"/>
        </a:spcAft>
        <a:buFontTx/>
        <a:buNone/>
        <a:defRPr sz="3200" kern="1200" spc="67" baseline="0">
          <a:solidFill>
            <a:schemeClr val="tx1">
              <a:lumMod val="75000"/>
              <a:lumOff val="25000"/>
            </a:schemeClr>
          </a:solidFill>
          <a:latin typeface="Franklin Gothic Medium" panose="020B0603020102020204" pitchFamily="34" charset="0"/>
          <a:ea typeface="+mn-ea"/>
          <a:cs typeface="+mn-cs"/>
        </a:defRPr>
      </a:lvl1pPr>
      <a:lvl2pPr marL="455073" indent="-455073" algn="l" defTabSz="914354" rtl="0" eaLnBrk="1" latinLnBrk="0" hangingPunct="1">
        <a:lnSpc>
          <a:spcPct val="90000"/>
        </a:lnSpc>
        <a:spcBef>
          <a:spcPts val="500"/>
        </a:spcBef>
        <a:spcAft>
          <a:spcPts val="267"/>
        </a:spcAft>
        <a:buClr>
          <a:schemeClr val="accent2"/>
        </a:buClr>
        <a:buSzPct val="70000"/>
        <a:buFont typeface="Franklin Gothic Book" panose="020B0503020102020204" pitchFamily="34" charset="0"/>
        <a:buChar char="►"/>
        <a:defRPr sz="2667" kern="1200" spc="67" baseline="0">
          <a:solidFill>
            <a:schemeClr val="tx1">
              <a:lumMod val="75000"/>
              <a:lumOff val="25000"/>
            </a:schemeClr>
          </a:solidFill>
          <a:latin typeface="Franklin Gothic Book" panose="020B0503020102020204" pitchFamily="34" charset="0"/>
          <a:ea typeface="+mn-ea"/>
          <a:cs typeface="+mn-cs"/>
        </a:defRPr>
      </a:lvl2pPr>
      <a:lvl3pPr marL="764098" indent="-309026" algn="l" defTabSz="914354" rtl="0" eaLnBrk="1" latinLnBrk="0" hangingPunct="1">
        <a:lnSpc>
          <a:spcPct val="90000"/>
        </a:lnSpc>
        <a:spcBef>
          <a:spcPts val="500"/>
        </a:spcBef>
        <a:spcAft>
          <a:spcPts val="267"/>
        </a:spcAft>
        <a:buClr>
          <a:schemeClr val="accent2"/>
        </a:buClr>
        <a:buSzPct val="80000"/>
        <a:buFont typeface="Arial" panose="020B0604020202020204" pitchFamily="34" charset="0"/>
        <a:buChar char="•"/>
        <a:tabLst/>
        <a:defRPr sz="2400" kern="1200" spc="67" baseline="0">
          <a:solidFill>
            <a:schemeClr val="tx1">
              <a:lumMod val="75000"/>
              <a:lumOff val="25000"/>
            </a:schemeClr>
          </a:solidFill>
          <a:latin typeface="Franklin Gothic Book" panose="020B0503020102020204" pitchFamily="34" charset="0"/>
          <a:ea typeface="+mn-ea"/>
          <a:cs typeface="+mn-cs"/>
        </a:defRPr>
      </a:lvl3pPr>
      <a:lvl4pPr marL="1064657" indent="-300559" algn="l" defTabSz="914354" rtl="0" eaLnBrk="1" latinLnBrk="0" hangingPunct="1">
        <a:lnSpc>
          <a:spcPct val="90000"/>
        </a:lnSpc>
        <a:spcBef>
          <a:spcPts val="500"/>
        </a:spcBef>
        <a:spcAft>
          <a:spcPts val="267"/>
        </a:spcAft>
        <a:buSzPct val="80000"/>
        <a:buFont typeface="Franklin Gothic Book" panose="020B05030201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2784" y="1066802"/>
            <a:ext cx="10749615" cy="48598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832785" y="120544"/>
            <a:ext cx="10515600" cy="924297"/>
          </a:xfrm>
          <a:prstGeom prst="rect">
            <a:avLst/>
          </a:prstGeom>
        </p:spPr>
        <p:txBody>
          <a:bodyPr vert="horz" lIns="91440" tIns="45720" rIns="91440" bIns="45720" rtlCol="0" anchor="t" anchorCtr="0">
            <a:normAutofit/>
          </a:bodyPr>
          <a:lstStyle/>
          <a:p>
            <a:r>
              <a:rPr lang="en-US"/>
              <a:t>Click to edit Master title style</a:t>
            </a:r>
          </a:p>
        </p:txBody>
      </p:sp>
      <p:pic>
        <p:nvPicPr>
          <p:cNvPr id="9" name="Picture 8">
            <a:extLst>
              <a:ext uri="{FF2B5EF4-FFF2-40B4-BE49-F238E27FC236}">
                <a16:creationId xmlns:a16="http://schemas.microsoft.com/office/drawing/2014/main" id="{0B178D83-A3C2-5F4C-80B1-528CB66D2C0E}"/>
              </a:ext>
            </a:extLst>
          </p:cNvPr>
          <p:cNvPicPr>
            <a:picLocks noChangeAspect="1"/>
          </p:cNvPicPr>
          <p:nvPr userDrawn="1"/>
        </p:nvPicPr>
        <p:blipFill>
          <a:blip r:embed="rId16">
            <a:alphaModFix amt="34000"/>
          </a:blip>
          <a:stretch>
            <a:fillRect/>
          </a:stretch>
        </p:blipFill>
        <p:spPr>
          <a:xfrm>
            <a:off x="0" y="5974568"/>
            <a:ext cx="5960771" cy="461608"/>
          </a:xfrm>
          <a:prstGeom prst="rect">
            <a:avLst/>
          </a:prstGeom>
        </p:spPr>
      </p:pic>
    </p:spTree>
    <p:extLst>
      <p:ext uri="{BB962C8B-B14F-4D97-AF65-F5344CB8AC3E}">
        <p14:creationId xmlns:p14="http://schemas.microsoft.com/office/powerpoint/2010/main" val="103355599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Lst>
  <p:hf hdr="0" ftr="0" dt="0"/>
  <p:txStyles>
    <p:titleStyle>
      <a:lvl1pPr algn="l" defTabSz="609585" rtl="0" eaLnBrk="1" latinLnBrk="0" hangingPunct="1">
        <a:lnSpc>
          <a:spcPct val="80000"/>
        </a:lnSpc>
        <a:spcBef>
          <a:spcPct val="0"/>
        </a:spcBef>
        <a:buNone/>
        <a:defRPr sz="5333" kern="1200" baseline="0">
          <a:solidFill>
            <a:srgbClr val="0E2366"/>
          </a:solidFill>
          <a:latin typeface="+mj-lt"/>
          <a:ea typeface="+mj-ea"/>
          <a:cs typeface="+mj-cs"/>
        </a:defRPr>
      </a:lvl1pPr>
    </p:titleStyle>
    <p:bodyStyle>
      <a:lvl1pPr marL="306910" indent="-306910" algn="l" defTabSz="609585" rtl="0" eaLnBrk="1" latinLnBrk="0" hangingPunct="1">
        <a:spcBef>
          <a:spcPct val="20000"/>
        </a:spcBef>
        <a:buClr>
          <a:srgbClr val="0E2366"/>
        </a:buClr>
        <a:buSzPct val="100000"/>
        <a:buFont typeface="Wingdings" charset="2"/>
        <a:buChar char="§"/>
        <a:tabLst/>
        <a:defRPr sz="2667" kern="1200">
          <a:solidFill>
            <a:schemeClr val="tx2"/>
          </a:solidFill>
          <a:latin typeface="+mn-lt"/>
          <a:ea typeface="+mn-ea"/>
          <a:cs typeface="+mn-cs"/>
        </a:defRPr>
      </a:lvl1pPr>
      <a:lvl2pPr marL="613818" indent="-306910" algn="l" defTabSz="609585" rtl="0" eaLnBrk="1" latinLnBrk="0" hangingPunct="1">
        <a:spcBef>
          <a:spcPct val="20000"/>
        </a:spcBef>
        <a:buClr>
          <a:srgbClr val="0E2366"/>
        </a:buClr>
        <a:buFont typeface="Wingdings" charset="2"/>
        <a:buChar char="§"/>
        <a:tabLst/>
        <a:defRPr sz="2400" kern="1200">
          <a:solidFill>
            <a:schemeClr val="tx2"/>
          </a:solidFill>
          <a:latin typeface="+mn-lt"/>
          <a:ea typeface="+mn-ea"/>
          <a:cs typeface="+mn-cs"/>
        </a:defRPr>
      </a:lvl2pPr>
      <a:lvl3pPr marL="922844" indent="-268811" algn="l" defTabSz="609585" rtl="0" eaLnBrk="1" latinLnBrk="0" hangingPunct="1">
        <a:spcBef>
          <a:spcPct val="20000"/>
        </a:spcBef>
        <a:buClr>
          <a:srgbClr val="0E2366"/>
        </a:buClr>
        <a:buFont typeface="Wingdings" charset="2"/>
        <a:buChar char="§"/>
        <a:tabLst/>
        <a:defRPr sz="2133" kern="1200">
          <a:solidFill>
            <a:schemeClr val="tx2"/>
          </a:solidFill>
          <a:latin typeface="+mn-lt"/>
          <a:ea typeface="+mn-ea"/>
          <a:cs typeface="+mn-cs"/>
        </a:defRPr>
      </a:lvl3pPr>
      <a:lvl4pPr marL="1229753" indent="-306910" algn="l" defTabSz="609585" rtl="0" eaLnBrk="1" latinLnBrk="0" hangingPunct="1">
        <a:spcBef>
          <a:spcPct val="20000"/>
        </a:spcBef>
        <a:buClr>
          <a:srgbClr val="0E2366"/>
        </a:buClr>
        <a:buFont typeface="Wingdings" charset="2"/>
        <a:buChar char="§"/>
        <a:tabLst/>
        <a:defRPr sz="1867" kern="1200">
          <a:solidFill>
            <a:schemeClr val="tx2"/>
          </a:solidFill>
          <a:latin typeface="+mn-lt"/>
          <a:ea typeface="+mn-ea"/>
          <a:cs typeface="+mn-cs"/>
        </a:defRPr>
      </a:lvl4pPr>
      <a:lvl5pPr marL="2743131" indent="-304792" algn="l" defTabSz="609585" rtl="0" eaLnBrk="1" latinLnBrk="0" hangingPunct="1">
        <a:spcBef>
          <a:spcPct val="20000"/>
        </a:spcBef>
        <a:buClr>
          <a:schemeClr val="accent1"/>
        </a:buClr>
        <a:buFont typeface="Wingdings" charset="2"/>
        <a:buChar char="§"/>
        <a:defRPr sz="24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489" y="831704"/>
            <a:ext cx="10515600" cy="11387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1489" y="1970416"/>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extBox 5"/>
          <p:cNvSpPr txBox="1"/>
          <p:nvPr userDrawn="1"/>
        </p:nvSpPr>
        <p:spPr>
          <a:xfrm>
            <a:off x="623226" y="6292379"/>
            <a:ext cx="3510709" cy="420756"/>
          </a:xfrm>
          <a:prstGeom prst="rect">
            <a:avLst/>
          </a:prstGeom>
          <a:noFill/>
        </p:spPr>
        <p:txBody>
          <a:bodyPr wrap="square" rtlCol="0">
            <a:spAutoFit/>
          </a:bodyPr>
          <a:lstStyle/>
          <a:p>
            <a:r>
              <a:rPr lang="en-US" sz="1067" spc="133" baseline="0" dirty="0">
                <a:solidFill>
                  <a:schemeClr val="accent1"/>
                </a:solidFill>
                <a:latin typeface="Franklin Gothic Medium" panose="020B0603020102020204" pitchFamily="34" charset="0"/>
              </a:rPr>
              <a:t>451RESEARCH.COM</a:t>
            </a:r>
          </a:p>
          <a:p>
            <a:r>
              <a:rPr lang="en-US" sz="1067" b="0" i="0" kern="1200" dirty="0">
                <a:solidFill>
                  <a:schemeClr val="tx1">
                    <a:lumMod val="65000"/>
                    <a:lumOff val="35000"/>
                  </a:schemeClr>
                </a:solidFill>
                <a:effectLst/>
                <a:latin typeface="Franklin Gothic Book" panose="020B0503020102020204" pitchFamily="34" charset="0"/>
                <a:ea typeface="+mn-ea"/>
                <a:cs typeface="+mn-cs"/>
              </a:rPr>
              <a:t>©2019 451 Research. All Rights Reserved.</a:t>
            </a:r>
            <a:endParaRPr lang="en-US" sz="1067" dirty="0">
              <a:solidFill>
                <a:schemeClr val="tx1">
                  <a:lumMod val="65000"/>
                  <a:lumOff val="35000"/>
                </a:schemeClr>
              </a:solidFill>
              <a:latin typeface="Franklin Gothic Book" panose="020B0503020102020204" pitchFamily="34" charset="0"/>
            </a:endParaRPr>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373" y="6259872"/>
            <a:ext cx="485851" cy="483913"/>
          </a:xfrm>
          <a:prstGeom prst="rect">
            <a:avLst/>
          </a:prstGeom>
        </p:spPr>
      </p:pic>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74686200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354" rtl="0" eaLnBrk="1" latinLnBrk="0" hangingPunct="1">
        <a:lnSpc>
          <a:spcPct val="80000"/>
        </a:lnSpc>
        <a:spcBef>
          <a:spcPct val="0"/>
        </a:spcBef>
        <a:buNone/>
        <a:defRPr sz="4267" kern="1200" spc="200" baseline="0">
          <a:solidFill>
            <a:schemeClr val="accent1"/>
          </a:solidFill>
          <a:latin typeface="+mj-lt"/>
          <a:ea typeface="+mj-ea"/>
          <a:cs typeface="+mj-cs"/>
        </a:defRPr>
      </a:lvl1pPr>
    </p:titleStyle>
    <p:bodyStyle>
      <a:lvl1pPr marL="0" indent="0" algn="l" defTabSz="914354" rtl="0" eaLnBrk="1" latinLnBrk="0" hangingPunct="1">
        <a:lnSpc>
          <a:spcPct val="90000"/>
        </a:lnSpc>
        <a:spcBef>
          <a:spcPts val="0"/>
        </a:spcBef>
        <a:spcAft>
          <a:spcPts val="267"/>
        </a:spcAft>
        <a:buFontTx/>
        <a:buNone/>
        <a:defRPr sz="3200" kern="1200" spc="67" baseline="0">
          <a:solidFill>
            <a:schemeClr val="tx1">
              <a:lumMod val="75000"/>
              <a:lumOff val="25000"/>
            </a:schemeClr>
          </a:solidFill>
          <a:latin typeface="Franklin Gothic Medium" panose="020B0603020102020204" pitchFamily="34" charset="0"/>
          <a:ea typeface="+mn-ea"/>
          <a:cs typeface="+mn-cs"/>
        </a:defRPr>
      </a:lvl1pPr>
      <a:lvl2pPr marL="455073" indent="-455073" algn="l" defTabSz="914354" rtl="0" eaLnBrk="1" latinLnBrk="0" hangingPunct="1">
        <a:lnSpc>
          <a:spcPct val="90000"/>
        </a:lnSpc>
        <a:spcBef>
          <a:spcPts val="0"/>
        </a:spcBef>
        <a:spcAft>
          <a:spcPts val="267"/>
        </a:spcAft>
        <a:buClr>
          <a:schemeClr val="accent2"/>
        </a:buClr>
        <a:buSzPct val="70000"/>
        <a:buFont typeface="Franklin Gothic Book" panose="020B0503020102020204" pitchFamily="34" charset="0"/>
        <a:buChar char="►"/>
        <a:defRPr sz="2667" kern="1200" spc="67" baseline="0">
          <a:solidFill>
            <a:schemeClr val="tx1">
              <a:lumMod val="75000"/>
              <a:lumOff val="25000"/>
            </a:schemeClr>
          </a:solidFill>
          <a:latin typeface="Franklin Gothic Book" panose="020B0503020102020204" pitchFamily="34" charset="0"/>
          <a:ea typeface="+mn-ea"/>
          <a:cs typeface="+mn-cs"/>
        </a:defRPr>
      </a:lvl2pPr>
      <a:lvl3pPr marL="764098" indent="-309026" algn="l" defTabSz="914354" rtl="0" eaLnBrk="1" latinLnBrk="0" hangingPunct="1">
        <a:lnSpc>
          <a:spcPct val="90000"/>
        </a:lnSpc>
        <a:spcBef>
          <a:spcPts val="0"/>
        </a:spcBef>
        <a:spcAft>
          <a:spcPts val="267"/>
        </a:spcAft>
        <a:buClr>
          <a:schemeClr val="accent2"/>
        </a:buClr>
        <a:buSzPct val="80000"/>
        <a:buFont typeface="Arial" panose="020B0604020202020204" pitchFamily="34" charset="0"/>
        <a:buChar char="•"/>
        <a:tabLst/>
        <a:defRPr sz="2400" kern="1200" spc="67" baseline="0">
          <a:solidFill>
            <a:schemeClr val="tx1">
              <a:lumMod val="75000"/>
              <a:lumOff val="25000"/>
            </a:schemeClr>
          </a:solidFill>
          <a:latin typeface="Franklin Gothic Book" panose="020B0503020102020204" pitchFamily="34" charset="0"/>
          <a:ea typeface="+mn-ea"/>
          <a:cs typeface="+mn-cs"/>
        </a:defRPr>
      </a:lvl3pPr>
      <a:lvl4pPr marL="1064657" indent="-300559" algn="l" defTabSz="914354" rtl="0" eaLnBrk="1" latinLnBrk="0" hangingPunct="1">
        <a:lnSpc>
          <a:spcPct val="90000"/>
        </a:lnSpc>
        <a:spcBef>
          <a:spcPts val="500"/>
        </a:spcBef>
        <a:spcAft>
          <a:spcPts val="267"/>
        </a:spcAft>
        <a:buSzPct val="80000"/>
        <a:buFont typeface="Franklin Gothic Book" panose="020B05030201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489" y="831706"/>
            <a:ext cx="10515600" cy="11387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31489" y="1970417"/>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extBox 5"/>
          <p:cNvSpPr txBox="1"/>
          <p:nvPr/>
        </p:nvSpPr>
        <p:spPr>
          <a:xfrm>
            <a:off x="623228" y="6292379"/>
            <a:ext cx="3510709" cy="420756"/>
          </a:xfrm>
          <a:prstGeom prst="rect">
            <a:avLst/>
          </a:prstGeom>
          <a:noFill/>
        </p:spPr>
        <p:txBody>
          <a:bodyPr wrap="square" rtlCol="0">
            <a:spAutoFit/>
          </a:bodyPr>
          <a:lstStyle/>
          <a:p>
            <a:r>
              <a:rPr lang="en-US" sz="1067" spc="133" baseline="0" dirty="0">
                <a:solidFill>
                  <a:schemeClr val="accent1"/>
                </a:solidFill>
                <a:latin typeface="Franklin Gothic Medium" panose="020B0603020102020204" pitchFamily="34" charset="0"/>
              </a:rPr>
              <a:t>451RESEARCH.COM</a:t>
            </a:r>
          </a:p>
          <a:p>
            <a:r>
              <a:rPr lang="en-US" sz="1067" b="0" i="0" kern="1200" dirty="0">
                <a:solidFill>
                  <a:schemeClr val="tx1">
                    <a:lumMod val="65000"/>
                    <a:lumOff val="35000"/>
                  </a:schemeClr>
                </a:solidFill>
                <a:effectLst/>
                <a:latin typeface="Franklin Gothic Book" panose="020B0503020102020204" pitchFamily="34" charset="0"/>
                <a:ea typeface="+mn-ea"/>
                <a:cs typeface="+mn-cs"/>
              </a:rPr>
              <a:t>©2019 451 Research. All Rights Reserved.</a:t>
            </a:r>
            <a:endParaRPr lang="en-US" sz="1067" dirty="0">
              <a:solidFill>
                <a:schemeClr val="tx1">
                  <a:lumMod val="65000"/>
                  <a:lumOff val="35000"/>
                </a:schemeClr>
              </a:solidFill>
              <a:latin typeface="Franklin Gothic Book" panose="020B0503020102020204" pitchFamily="34" charset="0"/>
            </a:endParaRPr>
          </a:p>
        </p:txBody>
      </p:sp>
      <p:pic>
        <p:nvPicPr>
          <p:cNvPr id="8" name="Picture 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7373" y="6259874"/>
            <a:ext cx="485851" cy="483913"/>
          </a:xfrm>
          <a:prstGeom prst="rect">
            <a:avLst/>
          </a:prstGeom>
        </p:spPr>
      </p:pic>
      <p:sp>
        <p:nvSpPr>
          <p:cNvPr id="4" name="Slide Number Placeholder 3"/>
          <p:cNvSpPr>
            <a:spLocks noGrp="1"/>
          </p:cNvSpPr>
          <p:nvPr>
            <p:ph type="sldNum" sz="quarter" idx="4"/>
          </p:nvPr>
        </p:nvSpPr>
        <p:spPr>
          <a:xfrm>
            <a:off x="9381781" y="6412357"/>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A3B00FB2-80C5-4A1E-A80E-3C98CB235F0F}" type="slidenum">
              <a:rPr lang="en-US" smtClean="0"/>
              <a:t>‹#›</a:t>
            </a:fld>
            <a:endParaRPr lang="en-US"/>
          </a:p>
        </p:txBody>
      </p:sp>
    </p:spTree>
    <p:extLst>
      <p:ext uri="{BB962C8B-B14F-4D97-AF65-F5344CB8AC3E}">
        <p14:creationId xmlns:p14="http://schemas.microsoft.com/office/powerpoint/2010/main" val="309966707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09" rtl="0" eaLnBrk="1" latinLnBrk="0" hangingPunct="1">
        <a:lnSpc>
          <a:spcPct val="80000"/>
        </a:lnSpc>
        <a:spcBef>
          <a:spcPct val="0"/>
        </a:spcBef>
        <a:buNone/>
        <a:defRPr sz="4267" kern="1200" spc="200" baseline="0">
          <a:solidFill>
            <a:schemeClr val="accent1"/>
          </a:solidFill>
          <a:latin typeface="+mj-lt"/>
          <a:ea typeface="+mj-ea"/>
          <a:cs typeface="+mj-cs"/>
        </a:defRPr>
      </a:lvl1pPr>
    </p:titleStyle>
    <p:bodyStyle>
      <a:lvl1pPr marL="0" indent="0" algn="l" defTabSz="914309" rtl="0" eaLnBrk="1" latinLnBrk="0" hangingPunct="1">
        <a:lnSpc>
          <a:spcPct val="90000"/>
        </a:lnSpc>
        <a:spcBef>
          <a:spcPts val="1001"/>
        </a:spcBef>
        <a:spcAft>
          <a:spcPts val="267"/>
        </a:spcAft>
        <a:buFontTx/>
        <a:buNone/>
        <a:defRPr sz="3200" kern="1200" spc="67" baseline="0">
          <a:solidFill>
            <a:schemeClr val="tx1">
              <a:lumMod val="75000"/>
              <a:lumOff val="25000"/>
            </a:schemeClr>
          </a:solidFill>
          <a:latin typeface="Franklin Gothic Medium" panose="020B0603020102020204" pitchFamily="34" charset="0"/>
          <a:ea typeface="+mn-ea"/>
          <a:cs typeface="+mn-cs"/>
        </a:defRPr>
      </a:lvl1pPr>
      <a:lvl2pPr marL="455051" indent="-455051" algn="l" defTabSz="914309" rtl="0" eaLnBrk="1" latinLnBrk="0" hangingPunct="1">
        <a:lnSpc>
          <a:spcPct val="90000"/>
        </a:lnSpc>
        <a:spcBef>
          <a:spcPts val="500"/>
        </a:spcBef>
        <a:spcAft>
          <a:spcPts val="267"/>
        </a:spcAft>
        <a:buClr>
          <a:schemeClr val="accent2"/>
        </a:buClr>
        <a:buSzPct val="70000"/>
        <a:buFont typeface="Franklin Gothic Book" panose="020B0503020102020204" pitchFamily="34" charset="0"/>
        <a:buChar char="►"/>
        <a:defRPr sz="2667" kern="1200" spc="67" baseline="0">
          <a:solidFill>
            <a:schemeClr val="tx1">
              <a:lumMod val="75000"/>
              <a:lumOff val="25000"/>
            </a:schemeClr>
          </a:solidFill>
          <a:latin typeface="Franklin Gothic Book" panose="020B0503020102020204" pitchFamily="34" charset="0"/>
          <a:ea typeface="+mn-ea"/>
          <a:cs typeface="+mn-cs"/>
        </a:defRPr>
      </a:lvl2pPr>
      <a:lvl3pPr marL="764061" indent="-309011" algn="l" defTabSz="914309" rtl="0" eaLnBrk="1" latinLnBrk="0" hangingPunct="1">
        <a:lnSpc>
          <a:spcPct val="90000"/>
        </a:lnSpc>
        <a:spcBef>
          <a:spcPts val="500"/>
        </a:spcBef>
        <a:spcAft>
          <a:spcPts val="267"/>
        </a:spcAft>
        <a:buClr>
          <a:schemeClr val="accent2"/>
        </a:buClr>
        <a:buSzPct val="80000"/>
        <a:buFont typeface="Arial" panose="020B0604020202020204" pitchFamily="34" charset="0"/>
        <a:buChar char="•"/>
        <a:tabLst/>
        <a:defRPr sz="2400" kern="1200" spc="67" baseline="0">
          <a:solidFill>
            <a:schemeClr val="tx1">
              <a:lumMod val="75000"/>
              <a:lumOff val="25000"/>
            </a:schemeClr>
          </a:solidFill>
          <a:latin typeface="Franklin Gothic Book" panose="020B0503020102020204" pitchFamily="34" charset="0"/>
          <a:ea typeface="+mn-ea"/>
          <a:cs typeface="+mn-cs"/>
        </a:defRPr>
      </a:lvl3pPr>
      <a:lvl4pPr marL="1064604" indent="-300543" algn="l" defTabSz="914309" rtl="0" eaLnBrk="1" latinLnBrk="0" hangingPunct="1">
        <a:lnSpc>
          <a:spcPct val="90000"/>
        </a:lnSpc>
        <a:spcBef>
          <a:spcPts val="500"/>
        </a:spcBef>
        <a:spcAft>
          <a:spcPts val="267"/>
        </a:spcAft>
        <a:buSzPct val="80000"/>
        <a:buFont typeface="Franklin Gothic Book" panose="020B05030201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5pPr>
      <a:lvl6pPr marL="2514350" indent="-228578" algn="l" defTabSz="91430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09" rtl="0" eaLnBrk="1" latinLnBrk="0" hangingPunct="1">
        <a:defRPr sz="1801" kern="1200">
          <a:solidFill>
            <a:schemeClr val="tx1"/>
          </a:solidFill>
          <a:latin typeface="+mn-lt"/>
          <a:ea typeface="+mn-ea"/>
          <a:cs typeface="+mn-cs"/>
        </a:defRPr>
      </a:lvl1pPr>
      <a:lvl2pPr marL="457155" algn="l" defTabSz="914309" rtl="0" eaLnBrk="1" latinLnBrk="0" hangingPunct="1">
        <a:defRPr sz="1801" kern="1200">
          <a:solidFill>
            <a:schemeClr val="tx1"/>
          </a:solidFill>
          <a:latin typeface="+mn-lt"/>
          <a:ea typeface="+mn-ea"/>
          <a:cs typeface="+mn-cs"/>
        </a:defRPr>
      </a:lvl2pPr>
      <a:lvl3pPr marL="914309" algn="l" defTabSz="914309" rtl="0" eaLnBrk="1" latinLnBrk="0" hangingPunct="1">
        <a:defRPr sz="1801" kern="1200">
          <a:solidFill>
            <a:schemeClr val="tx1"/>
          </a:solidFill>
          <a:latin typeface="+mn-lt"/>
          <a:ea typeface="+mn-ea"/>
          <a:cs typeface="+mn-cs"/>
        </a:defRPr>
      </a:lvl3pPr>
      <a:lvl4pPr marL="1371462" algn="l" defTabSz="914309" rtl="0" eaLnBrk="1" latinLnBrk="0" hangingPunct="1">
        <a:defRPr sz="1801" kern="1200">
          <a:solidFill>
            <a:schemeClr val="tx1"/>
          </a:solidFill>
          <a:latin typeface="+mn-lt"/>
          <a:ea typeface="+mn-ea"/>
          <a:cs typeface="+mn-cs"/>
        </a:defRPr>
      </a:lvl4pPr>
      <a:lvl5pPr marL="1828618" algn="l" defTabSz="914309" rtl="0" eaLnBrk="1" latinLnBrk="0" hangingPunct="1">
        <a:defRPr sz="1801" kern="1200">
          <a:solidFill>
            <a:schemeClr val="tx1"/>
          </a:solidFill>
          <a:latin typeface="+mn-lt"/>
          <a:ea typeface="+mn-ea"/>
          <a:cs typeface="+mn-cs"/>
        </a:defRPr>
      </a:lvl5pPr>
      <a:lvl6pPr marL="2285774" algn="l" defTabSz="914309" rtl="0" eaLnBrk="1" latinLnBrk="0" hangingPunct="1">
        <a:defRPr sz="1801" kern="1200">
          <a:solidFill>
            <a:schemeClr val="tx1"/>
          </a:solidFill>
          <a:latin typeface="+mn-lt"/>
          <a:ea typeface="+mn-ea"/>
          <a:cs typeface="+mn-cs"/>
        </a:defRPr>
      </a:lvl6pPr>
      <a:lvl7pPr marL="2742926" algn="l" defTabSz="914309" rtl="0" eaLnBrk="1" latinLnBrk="0" hangingPunct="1">
        <a:defRPr sz="1801" kern="1200">
          <a:solidFill>
            <a:schemeClr val="tx1"/>
          </a:solidFill>
          <a:latin typeface="+mn-lt"/>
          <a:ea typeface="+mn-ea"/>
          <a:cs typeface="+mn-cs"/>
        </a:defRPr>
      </a:lvl7pPr>
      <a:lvl8pPr marL="3200080" algn="l" defTabSz="914309" rtl="0" eaLnBrk="1" latinLnBrk="0" hangingPunct="1">
        <a:defRPr sz="1801" kern="1200">
          <a:solidFill>
            <a:schemeClr val="tx1"/>
          </a:solidFill>
          <a:latin typeface="+mn-lt"/>
          <a:ea typeface="+mn-ea"/>
          <a:cs typeface="+mn-cs"/>
        </a:defRPr>
      </a:lvl8pPr>
      <a:lvl9pPr marL="3657235" algn="l" defTabSz="914309" rtl="0" eaLnBrk="1" latinLnBrk="0" hangingPunct="1">
        <a:defRPr sz="18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489" y="831704"/>
            <a:ext cx="10515600" cy="11387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1489" y="1970416"/>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extBox 5"/>
          <p:cNvSpPr txBox="1"/>
          <p:nvPr/>
        </p:nvSpPr>
        <p:spPr>
          <a:xfrm>
            <a:off x="623226" y="6292379"/>
            <a:ext cx="3510709" cy="420756"/>
          </a:xfrm>
          <a:prstGeom prst="rect">
            <a:avLst/>
          </a:prstGeom>
          <a:noFill/>
        </p:spPr>
        <p:txBody>
          <a:bodyPr wrap="square" rtlCol="0">
            <a:spAutoFit/>
          </a:bodyPr>
          <a:lstStyle/>
          <a:p>
            <a:r>
              <a:rPr lang="en-US" sz="1067" spc="133" baseline="0" dirty="0">
                <a:solidFill>
                  <a:schemeClr val="accent1"/>
                </a:solidFill>
                <a:latin typeface="Franklin Gothic Medium" panose="020B0603020102020204" pitchFamily="34" charset="0"/>
              </a:rPr>
              <a:t>451RESEARCH.COM</a:t>
            </a:r>
          </a:p>
          <a:p>
            <a:r>
              <a:rPr lang="en-US" sz="1067" b="0" i="0" kern="1200" dirty="0">
                <a:solidFill>
                  <a:schemeClr val="tx1">
                    <a:lumMod val="65000"/>
                    <a:lumOff val="35000"/>
                  </a:schemeClr>
                </a:solidFill>
                <a:effectLst/>
                <a:latin typeface="Franklin Gothic Book" panose="020B0503020102020204" pitchFamily="34" charset="0"/>
                <a:ea typeface="+mn-ea"/>
                <a:cs typeface="+mn-cs"/>
              </a:rPr>
              <a:t>©2019 451 Research. All Rights Reserved.</a:t>
            </a:r>
            <a:endParaRPr lang="en-US" sz="1067" dirty="0">
              <a:solidFill>
                <a:schemeClr val="tx1">
                  <a:lumMod val="65000"/>
                  <a:lumOff val="35000"/>
                </a:schemeClr>
              </a:solidFill>
              <a:latin typeface="Franklin Gothic Book" panose="020B0503020102020204" pitchFamily="34" charset="0"/>
            </a:endParaRPr>
          </a:p>
        </p:txBody>
      </p:sp>
      <p:pic>
        <p:nvPicPr>
          <p:cNvPr id="8" name="Picture 7"/>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37373" y="6259872"/>
            <a:ext cx="485851" cy="483913"/>
          </a:xfrm>
          <a:prstGeom prst="rect">
            <a:avLst/>
          </a:prstGeom>
        </p:spPr>
      </p:pic>
      <p:pic>
        <p:nvPicPr>
          <p:cNvPr id="9" name="Picture 8">
            <a:extLst>
              <a:ext uri="{FF2B5EF4-FFF2-40B4-BE49-F238E27FC236}">
                <a16:creationId xmlns:a16="http://schemas.microsoft.com/office/drawing/2014/main" id="{F198AB1F-5E78-4131-B75E-6FFD7DC174A0}"/>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137373" y="6259872"/>
            <a:ext cx="485851" cy="483913"/>
          </a:xfrm>
          <a:prstGeom prst="rect">
            <a:avLst/>
          </a:prstGeom>
        </p:spPr>
      </p:pic>
    </p:spTree>
    <p:extLst>
      <p:ext uri="{BB962C8B-B14F-4D97-AF65-F5344CB8AC3E}">
        <p14:creationId xmlns:p14="http://schemas.microsoft.com/office/powerpoint/2010/main" val="96707199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 id="2147483921" r:id="rId31"/>
    <p:sldLayoutId id="2147483922" r:id="rId32"/>
    <p:sldLayoutId id="2147483923" r:id="rId33"/>
    <p:sldLayoutId id="2147483924" r:id="rId34"/>
    <p:sldLayoutId id="2147483925" r:id="rId35"/>
    <p:sldLayoutId id="2147483926" r:id="rId36"/>
    <p:sldLayoutId id="2147483927" r:id="rId37"/>
    <p:sldLayoutId id="2147483928" r:id="rId38"/>
    <p:sldLayoutId id="2147483929" r:id="rId39"/>
    <p:sldLayoutId id="2147483930" r:id="rId40"/>
    <p:sldLayoutId id="2147483931" r:id="rId41"/>
    <p:sldLayoutId id="2147483932" r:id="rId42"/>
    <p:sldLayoutId id="2147483933" r:id="rId43"/>
    <p:sldLayoutId id="2147483934" r:id="rId44"/>
    <p:sldLayoutId id="2147483935" r:id="rId45"/>
    <p:sldLayoutId id="2147483936" r:id="rId46"/>
    <p:sldLayoutId id="2147483937" r:id="rId47"/>
    <p:sldLayoutId id="2147483938" r:id="rId48"/>
    <p:sldLayoutId id="2147483939" r:id="rId49"/>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354" rtl="0" eaLnBrk="1" latinLnBrk="0" hangingPunct="1">
        <a:lnSpc>
          <a:spcPct val="80000"/>
        </a:lnSpc>
        <a:spcBef>
          <a:spcPct val="0"/>
        </a:spcBef>
        <a:buNone/>
        <a:defRPr sz="4267" kern="1200" spc="200" baseline="0">
          <a:solidFill>
            <a:schemeClr val="accent1"/>
          </a:solidFill>
          <a:latin typeface="+mj-lt"/>
          <a:ea typeface="+mj-ea"/>
          <a:cs typeface="+mj-cs"/>
        </a:defRPr>
      </a:lvl1pPr>
    </p:titleStyle>
    <p:bodyStyle>
      <a:lvl1pPr marL="0" indent="0" algn="l" defTabSz="914354" rtl="0" eaLnBrk="1" latinLnBrk="0" hangingPunct="1">
        <a:lnSpc>
          <a:spcPct val="90000"/>
        </a:lnSpc>
        <a:spcBef>
          <a:spcPts val="0"/>
        </a:spcBef>
        <a:spcAft>
          <a:spcPts val="267"/>
        </a:spcAft>
        <a:buFontTx/>
        <a:buNone/>
        <a:defRPr sz="3200" kern="1200" spc="67" baseline="0">
          <a:solidFill>
            <a:schemeClr val="tx1">
              <a:lumMod val="75000"/>
              <a:lumOff val="25000"/>
            </a:schemeClr>
          </a:solidFill>
          <a:latin typeface="Franklin Gothic Medium" panose="020B0603020102020204" pitchFamily="34" charset="0"/>
          <a:ea typeface="+mn-ea"/>
          <a:cs typeface="+mn-cs"/>
        </a:defRPr>
      </a:lvl1pPr>
      <a:lvl2pPr marL="455073" indent="-455073" algn="l" defTabSz="914354" rtl="0" eaLnBrk="1" latinLnBrk="0" hangingPunct="1">
        <a:lnSpc>
          <a:spcPct val="90000"/>
        </a:lnSpc>
        <a:spcBef>
          <a:spcPts val="0"/>
        </a:spcBef>
        <a:spcAft>
          <a:spcPts val="267"/>
        </a:spcAft>
        <a:buClr>
          <a:schemeClr val="accent2"/>
        </a:buClr>
        <a:buSzPct val="70000"/>
        <a:buFont typeface="Franklin Gothic Book" panose="020B0503020102020204" pitchFamily="34" charset="0"/>
        <a:buChar char="►"/>
        <a:defRPr sz="2667" kern="1200" spc="67" baseline="0">
          <a:solidFill>
            <a:schemeClr val="tx1">
              <a:lumMod val="75000"/>
              <a:lumOff val="25000"/>
            </a:schemeClr>
          </a:solidFill>
          <a:latin typeface="Franklin Gothic Book" panose="020B0503020102020204" pitchFamily="34" charset="0"/>
          <a:ea typeface="+mn-ea"/>
          <a:cs typeface="+mn-cs"/>
        </a:defRPr>
      </a:lvl2pPr>
      <a:lvl3pPr marL="764098" indent="-309026" algn="l" defTabSz="914354" rtl="0" eaLnBrk="1" latinLnBrk="0" hangingPunct="1">
        <a:lnSpc>
          <a:spcPct val="90000"/>
        </a:lnSpc>
        <a:spcBef>
          <a:spcPts val="0"/>
        </a:spcBef>
        <a:spcAft>
          <a:spcPts val="267"/>
        </a:spcAft>
        <a:buClr>
          <a:schemeClr val="accent2"/>
        </a:buClr>
        <a:buSzPct val="80000"/>
        <a:buFont typeface="Arial" panose="020B0604020202020204" pitchFamily="34" charset="0"/>
        <a:buChar char="•"/>
        <a:tabLst/>
        <a:defRPr sz="2400" kern="1200" spc="67" baseline="0">
          <a:solidFill>
            <a:schemeClr val="tx1">
              <a:lumMod val="75000"/>
              <a:lumOff val="25000"/>
            </a:schemeClr>
          </a:solidFill>
          <a:latin typeface="Franklin Gothic Book" panose="020B0503020102020204" pitchFamily="34" charset="0"/>
          <a:ea typeface="+mn-ea"/>
          <a:cs typeface="+mn-cs"/>
        </a:defRPr>
      </a:lvl3pPr>
      <a:lvl4pPr marL="1064657" indent="-300559" algn="l" defTabSz="914354" rtl="0" eaLnBrk="1" latinLnBrk="0" hangingPunct="1">
        <a:lnSpc>
          <a:spcPct val="90000"/>
        </a:lnSpc>
        <a:spcBef>
          <a:spcPts val="500"/>
        </a:spcBef>
        <a:spcAft>
          <a:spcPts val="267"/>
        </a:spcAft>
        <a:buSzPct val="80000"/>
        <a:buFont typeface="Franklin Gothic Book" panose="020B05030201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38.x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0.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35.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7.xml"/><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135.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135.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141.xml"/><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1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9.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03.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0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chart" Target="../charts/chart1.xml"/><Relationship Id="rId7" Type="http://schemas.openxmlformats.org/officeDocument/2006/relationships/image" Target="../media/image26.emf"/><Relationship Id="rId12" Type="http://schemas.openxmlformats.org/officeDocument/2006/relationships/image" Target="../media/image31.png"/><Relationship Id="rId2" Type="http://schemas.openxmlformats.org/officeDocument/2006/relationships/notesSlide" Target="../notesSlides/notesSlide7.xml"/><Relationship Id="rId16"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24.emf"/><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emf"/><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80.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549"/>
          <a:stretch/>
        </p:blipFill>
        <p:spPr>
          <a:xfrm>
            <a:off x="-1" y="-148216"/>
            <a:ext cx="12308465" cy="7074032"/>
          </a:xfrm>
          <a:prstGeom prst="rect">
            <a:avLst/>
          </a:prstGeom>
        </p:spPr>
      </p:pic>
      <p:sp>
        <p:nvSpPr>
          <p:cNvPr id="4" name="TextBox 3">
            <a:extLst>
              <a:ext uri="{FF2B5EF4-FFF2-40B4-BE49-F238E27FC236}">
                <a16:creationId xmlns:a16="http://schemas.microsoft.com/office/drawing/2014/main" id="{162A763D-058B-428E-A510-F679DE17BA81}"/>
              </a:ext>
            </a:extLst>
          </p:cNvPr>
          <p:cNvSpPr txBox="1"/>
          <p:nvPr/>
        </p:nvSpPr>
        <p:spPr>
          <a:xfrm>
            <a:off x="360842" y="586156"/>
            <a:ext cx="7265263" cy="5123197"/>
          </a:xfrm>
          <a:prstGeom prst="rect">
            <a:avLst/>
          </a:prstGeom>
          <a:noFill/>
        </p:spPr>
        <p:txBody>
          <a:bodyPr wrap="square" rtlCol="0">
            <a:spAutoFit/>
          </a:bodyPr>
          <a:lstStyle/>
          <a:p>
            <a:pPr marL="0" marR="0" lvl="0" indent="0" algn="l" defTabSz="914172"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Light" panose="020F0302020204030204"/>
                <a:ea typeface="+mn-ea"/>
                <a:cs typeface="+mn-cs"/>
              </a:rPr>
              <a:t>IT Transformation: </a:t>
            </a:r>
          </a:p>
          <a:p>
            <a:pPr marL="0" marR="0" lvl="0" indent="0" algn="l" defTabSz="914172"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Light" panose="020F0302020204030204"/>
                <a:ea typeface="+mn-ea"/>
                <a:cs typeface="+mn-cs"/>
              </a:rPr>
              <a:t>Out of the Datacenter and </a:t>
            </a:r>
          </a:p>
          <a:p>
            <a:pPr marL="0" marR="0" lvl="0" indent="0" algn="l" defTabSz="914172"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Light" panose="020F0302020204030204"/>
                <a:ea typeface="+mn-ea"/>
                <a:cs typeface="+mn-cs"/>
              </a:rPr>
              <a:t>Into the Cloud</a:t>
            </a:r>
            <a:endParaRPr kumimoji="0" lang="en-US" sz="5400" b="1" i="0" u="none" strike="noStrike" kern="1200" cap="none" spc="0" normalizeH="0" baseline="0" noProof="0" dirty="0">
              <a:ln>
                <a:noFill/>
              </a:ln>
              <a:solidFill>
                <a:srgbClr val="669DC6"/>
              </a:solidFill>
              <a:effectLst/>
              <a:uLnTx/>
              <a:uFillTx/>
              <a:latin typeface="Calibri Light" panose="020F0302020204030204"/>
              <a:ea typeface="+mn-ea"/>
              <a:cs typeface="+mn-cs"/>
            </a:endParaRPr>
          </a:p>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669DC6"/>
              </a:solidFill>
              <a:effectLst/>
              <a:uLnTx/>
              <a:uFillTx/>
              <a:latin typeface="Franklin Gothic Demi"/>
              <a:ea typeface="+mn-ea"/>
              <a:cs typeface="+mn-cs"/>
            </a:endParaRPr>
          </a:p>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669DC6"/>
              </a:solidFill>
              <a:effectLst/>
              <a:uLnTx/>
              <a:uFillTx/>
              <a:latin typeface="Franklin Gothic Demi"/>
              <a:ea typeface="+mn-ea"/>
              <a:cs typeface="+mn-cs"/>
            </a:endParaRPr>
          </a:p>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669DC6"/>
              </a:solidFill>
              <a:effectLst/>
              <a:uLnTx/>
              <a:uFillTx/>
              <a:latin typeface="Franklin Gothic Demi"/>
              <a:ea typeface="+mn-ea"/>
              <a:cs typeface="+mn-cs"/>
            </a:endParaRPr>
          </a:p>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69DC6"/>
                </a:solidFill>
                <a:effectLst/>
                <a:uLnTx/>
                <a:uFillTx/>
                <a:latin typeface="Calibri Light" panose="020F0302020204030204"/>
                <a:ea typeface="+mn-ea"/>
                <a:cs typeface="+mn-cs"/>
              </a:rPr>
              <a:t>Melanie Posey, 451 Research</a:t>
            </a:r>
          </a:p>
          <a:p>
            <a:pPr marL="0" marR="0" lvl="0" indent="0" algn="l" defTabSz="914172" rtl="0" eaLnBrk="1" fontAlgn="auto" latinLnBrk="0" hangingPunct="1">
              <a:lnSpc>
                <a:spcPct val="100000"/>
              </a:lnSpc>
              <a:spcBef>
                <a:spcPts val="0"/>
              </a:spcBef>
              <a:spcAft>
                <a:spcPts val="0"/>
              </a:spcAft>
              <a:buClrTx/>
              <a:buSzTx/>
              <a:buFontTx/>
              <a:buNone/>
              <a:tabLst/>
              <a:defRPr/>
            </a:pPr>
            <a:r>
              <a:rPr lang="en-US" sz="2800" b="1" dirty="0">
                <a:solidFill>
                  <a:srgbClr val="669DC6"/>
                </a:solidFill>
                <a:latin typeface="Calibri Light" panose="020F0302020204030204"/>
              </a:rPr>
              <a:t>Jeff Budge, </a:t>
            </a:r>
            <a:r>
              <a:rPr lang="en-US" sz="2800" b="1" dirty="0" err="1">
                <a:solidFill>
                  <a:srgbClr val="669DC6"/>
                </a:solidFill>
                <a:latin typeface="Calibri Light" panose="020F0302020204030204"/>
              </a:rPr>
              <a:t>OneNeck</a:t>
            </a:r>
            <a:r>
              <a:rPr lang="en-US" sz="2800" b="1" dirty="0">
                <a:solidFill>
                  <a:srgbClr val="669DC6"/>
                </a:solidFill>
                <a:latin typeface="Calibri Light" panose="020F0302020204030204"/>
              </a:rPr>
              <a:t> IT Solutions</a:t>
            </a:r>
          </a:p>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669DC6"/>
              </a:solidFill>
              <a:effectLst/>
              <a:uLnTx/>
              <a:uFillTx/>
              <a:latin typeface="Calibri Light" panose="020F0302020204030204"/>
              <a:ea typeface="+mn-ea"/>
              <a:cs typeface="+mn-cs"/>
            </a:endParaRPr>
          </a:p>
          <a:p>
            <a:pPr marL="0" marR="0" lvl="0" indent="0" algn="l" defTabSz="914172" rtl="0" eaLnBrk="1" fontAlgn="auto" latinLnBrk="0" hangingPunct="1">
              <a:lnSpc>
                <a:spcPct val="100000"/>
              </a:lnSpc>
              <a:spcBef>
                <a:spcPts val="0"/>
              </a:spcBef>
              <a:spcAft>
                <a:spcPts val="0"/>
              </a:spcAft>
              <a:buClrTx/>
              <a:buSzTx/>
              <a:buFontTx/>
              <a:buNone/>
              <a:tabLst/>
              <a:defRPr/>
            </a:pPr>
            <a:r>
              <a:rPr lang="en-US" sz="2800" b="1" dirty="0">
                <a:solidFill>
                  <a:srgbClr val="669DC6"/>
                </a:solidFill>
                <a:latin typeface="Calibri Light" panose="020F0302020204030204"/>
              </a:rPr>
              <a:t>September 12, 2019</a:t>
            </a:r>
            <a:endParaRPr kumimoji="0" lang="en-US" sz="2800" b="1" i="0" u="none" strike="noStrike" kern="1200" cap="none" spc="0" normalizeH="0" baseline="0" noProof="0" dirty="0">
              <a:ln>
                <a:noFill/>
              </a:ln>
              <a:solidFill>
                <a:srgbClr val="669DC6"/>
              </a:solidFill>
              <a:effectLst/>
              <a:uLnTx/>
              <a:uFillTx/>
              <a:latin typeface="Calibri Light" panose="020F0302020204030204"/>
              <a:ea typeface="+mn-ea"/>
              <a:cs typeface="+mn-cs"/>
            </a:endParaRPr>
          </a:p>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669DC6"/>
              </a:solidFill>
              <a:effectLst/>
              <a:uLnTx/>
              <a:uFillTx/>
              <a:latin typeface="Franklin Gothic Book"/>
              <a:ea typeface="+mn-ea"/>
              <a:cs typeface="+mn-cs"/>
            </a:endParaRPr>
          </a:p>
        </p:txBody>
      </p:sp>
      <p:pic>
        <p:nvPicPr>
          <p:cNvPr id="2052" name="Picture 4" descr="Image result for oneneck logo">
            <a:extLst>
              <a:ext uri="{FF2B5EF4-FFF2-40B4-BE49-F238E27FC236}">
                <a16:creationId xmlns:a16="http://schemas.microsoft.com/office/drawing/2014/main" id="{F10D8E5F-18EF-4900-ABAD-4827B7372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2158" y="1057214"/>
            <a:ext cx="3429000"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116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2">
            <a:extLst>
              <a:ext uri="{FF2B5EF4-FFF2-40B4-BE49-F238E27FC236}">
                <a16:creationId xmlns:a16="http://schemas.microsoft.com/office/drawing/2014/main" id="{46C34C94-1AF6-7247-8FD8-CC47500A37BA}"/>
              </a:ext>
            </a:extLst>
          </p:cNvPr>
          <p:cNvSpPr/>
          <p:nvPr/>
        </p:nvSpPr>
        <p:spPr>
          <a:xfrm>
            <a:off x="5637231" y="3648111"/>
            <a:ext cx="1059356" cy="897639"/>
          </a:xfrm>
          <a:prstGeom prst="triangl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aphicFrame>
        <p:nvGraphicFramePr>
          <p:cNvPr id="18" name="Table 17">
            <a:extLst>
              <a:ext uri="{FF2B5EF4-FFF2-40B4-BE49-F238E27FC236}">
                <a16:creationId xmlns:a16="http://schemas.microsoft.com/office/drawing/2014/main" id="{B4A526E7-541C-41AC-B946-DB68B3B0315A}"/>
              </a:ext>
            </a:extLst>
          </p:cNvPr>
          <p:cNvGraphicFramePr>
            <a:graphicFrameLocks noGrp="1"/>
          </p:cNvGraphicFramePr>
          <p:nvPr>
            <p:extLst>
              <p:ext uri="{D42A27DB-BD31-4B8C-83A1-F6EECF244321}">
                <p14:modId xmlns:p14="http://schemas.microsoft.com/office/powerpoint/2010/main" val="747980000"/>
              </p:ext>
            </p:extLst>
          </p:nvPr>
        </p:nvGraphicFramePr>
        <p:xfrm>
          <a:off x="1531728" y="351873"/>
          <a:ext cx="9128543" cy="1160298"/>
        </p:xfrm>
        <a:graphic>
          <a:graphicData uri="http://schemas.openxmlformats.org/drawingml/2006/table">
            <a:tbl>
              <a:tblPr firstRow="1" bandRow="1">
                <a:tableStyleId>{5C22544A-7EE6-4342-B048-85BDC9FD1C3A}</a:tableStyleId>
              </a:tblPr>
              <a:tblGrid>
                <a:gridCol w="9128543">
                  <a:extLst>
                    <a:ext uri="{9D8B030D-6E8A-4147-A177-3AD203B41FA5}">
                      <a16:colId xmlns:a16="http://schemas.microsoft.com/office/drawing/2014/main" val="2265056283"/>
                    </a:ext>
                  </a:extLst>
                </a:gridCol>
              </a:tblGrid>
              <a:tr h="961265">
                <a:tc>
                  <a:txBody>
                    <a:bodyPr/>
                    <a:lstStyle/>
                    <a:p>
                      <a:pPr marL="0" algn="ctr" defTabSz="685783" rtl="0" eaLnBrk="1" latinLnBrk="0" hangingPunct="1"/>
                      <a:r>
                        <a:rPr lang="en-US" sz="3200" b="0" kern="1200" dirty="0">
                          <a:solidFill>
                            <a:schemeClr val="lt1"/>
                          </a:solidFill>
                          <a:latin typeface="Franklin Gothic Medium" panose="020B0603020102020204" pitchFamily="34" charset="0"/>
                          <a:ea typeface="+mn-ea"/>
                          <a:cs typeface="+mn-cs"/>
                        </a:rPr>
                        <a:t>IT TRANSFORMATION IS COMPLEX</a:t>
                      </a:r>
                    </a:p>
                    <a:p>
                      <a:pPr marL="0" algn="ctr" defTabSz="685783" rtl="0" eaLnBrk="1" latinLnBrk="0" hangingPunct="1"/>
                      <a:r>
                        <a:rPr lang="en-US" sz="3200" b="0" kern="1200" dirty="0">
                          <a:solidFill>
                            <a:schemeClr val="lt1"/>
                          </a:solidFill>
                          <a:latin typeface="Franklin Gothic Medium" panose="020B0603020102020204" pitchFamily="34" charset="0"/>
                          <a:ea typeface="+mn-ea"/>
                          <a:cs typeface="+mn-cs"/>
                        </a:rPr>
                        <a:t>BUT IT’S NOT ABOUT </a:t>
                      </a:r>
                      <a:r>
                        <a:rPr lang="en-US" sz="3200" b="0" i="1" kern="1200" dirty="0">
                          <a:solidFill>
                            <a:schemeClr val="lt1"/>
                          </a:solidFill>
                          <a:latin typeface="Franklin Gothic Medium" panose="020B0603020102020204" pitchFamily="34" charset="0"/>
                          <a:ea typeface="+mn-ea"/>
                          <a:cs typeface="+mn-cs"/>
                        </a:rPr>
                        <a:t>RESOLVING</a:t>
                      </a:r>
                      <a:r>
                        <a:rPr lang="en-US" sz="3200" b="0" kern="1200" dirty="0">
                          <a:solidFill>
                            <a:schemeClr val="lt1"/>
                          </a:solidFill>
                          <a:latin typeface="Franklin Gothic Medium" panose="020B0603020102020204" pitchFamily="34" charset="0"/>
                          <a:ea typeface="+mn-ea"/>
                          <a:cs typeface="+mn-cs"/>
                        </a:rPr>
                        <a:t> COMPLEXITY</a:t>
                      </a:r>
                    </a:p>
                  </a:txBody>
                  <a:tcPr marL="184937" marR="184937" marT="92469" marB="92469">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055512890"/>
                  </a:ext>
                </a:extLst>
              </a:tr>
            </a:tbl>
          </a:graphicData>
        </a:graphic>
      </p:graphicFrame>
      <p:sp>
        <p:nvSpPr>
          <p:cNvPr id="19" name="Rectangle 18">
            <a:extLst>
              <a:ext uri="{FF2B5EF4-FFF2-40B4-BE49-F238E27FC236}">
                <a16:creationId xmlns:a16="http://schemas.microsoft.com/office/drawing/2014/main" id="{F982B7BB-7724-43B2-88AC-61E0E9CBEBC0}"/>
              </a:ext>
            </a:extLst>
          </p:cNvPr>
          <p:cNvSpPr/>
          <p:nvPr/>
        </p:nvSpPr>
        <p:spPr>
          <a:xfrm>
            <a:off x="1755686" y="5443117"/>
            <a:ext cx="9128543" cy="678609"/>
          </a:xfrm>
          <a:prstGeom prst="rect">
            <a:avLst/>
          </a:prstGeom>
          <a:pattFill prst="lt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aphicFrame>
        <p:nvGraphicFramePr>
          <p:cNvPr id="20" name="Table 19">
            <a:extLst>
              <a:ext uri="{FF2B5EF4-FFF2-40B4-BE49-F238E27FC236}">
                <a16:creationId xmlns:a16="http://schemas.microsoft.com/office/drawing/2014/main" id="{9E303C76-391D-4679-90C8-D02FD0C050C5}"/>
              </a:ext>
            </a:extLst>
          </p:cNvPr>
          <p:cNvGraphicFramePr>
            <a:graphicFrameLocks noGrp="1"/>
          </p:cNvGraphicFramePr>
          <p:nvPr>
            <p:extLst>
              <p:ext uri="{D42A27DB-BD31-4B8C-83A1-F6EECF244321}">
                <p14:modId xmlns:p14="http://schemas.microsoft.com/office/powerpoint/2010/main" val="2721052768"/>
              </p:ext>
            </p:extLst>
          </p:nvPr>
        </p:nvGraphicFramePr>
        <p:xfrm>
          <a:off x="1653437" y="5338631"/>
          <a:ext cx="9128543" cy="678611"/>
        </p:xfrm>
        <a:graphic>
          <a:graphicData uri="http://schemas.openxmlformats.org/drawingml/2006/table">
            <a:tbl>
              <a:tblPr firstRow="1" bandRow="1">
                <a:tableStyleId>{5C22544A-7EE6-4342-B048-85BDC9FD1C3A}</a:tableStyleId>
              </a:tblPr>
              <a:tblGrid>
                <a:gridCol w="9128543">
                  <a:extLst>
                    <a:ext uri="{9D8B030D-6E8A-4147-A177-3AD203B41FA5}">
                      <a16:colId xmlns:a16="http://schemas.microsoft.com/office/drawing/2014/main" val="2265056283"/>
                    </a:ext>
                  </a:extLst>
                </a:gridCol>
              </a:tblGrid>
              <a:tr h="678611">
                <a:tc>
                  <a:txBody>
                    <a:bodyPr/>
                    <a:lstStyle/>
                    <a:p>
                      <a:pPr marL="0" algn="ctr" defTabSz="685783" rtl="0" eaLnBrk="1" latinLnBrk="0" hangingPunct="1"/>
                      <a:r>
                        <a:rPr lang="en-US" sz="3200" b="0" i="1" kern="1200" dirty="0">
                          <a:solidFill>
                            <a:schemeClr val="lt1"/>
                          </a:solidFill>
                          <a:latin typeface="Franklin Gothic Medium" panose="020B0603020102020204" pitchFamily="34" charset="0"/>
                          <a:ea typeface="+mn-ea"/>
                          <a:cs typeface="+mn-cs"/>
                        </a:rPr>
                        <a:t>OPTIMIZE </a:t>
                      </a:r>
                      <a:r>
                        <a:rPr lang="en-US" sz="3200" b="0" kern="1200" dirty="0">
                          <a:solidFill>
                            <a:schemeClr val="lt1"/>
                          </a:solidFill>
                          <a:latin typeface="Franklin Gothic Medium" panose="020B0603020102020204" pitchFamily="34" charset="0"/>
                          <a:ea typeface="+mn-ea"/>
                          <a:cs typeface="+mn-cs"/>
                        </a:rPr>
                        <a:t>THE BALANCE</a:t>
                      </a:r>
                    </a:p>
                  </a:txBody>
                  <a:tcPr marL="184937" marR="184937" marT="92469" marB="92469">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055512890"/>
                  </a:ext>
                </a:extLst>
              </a:tr>
            </a:tbl>
          </a:graphicData>
        </a:graphic>
      </p:graphicFrame>
      <p:sp>
        <p:nvSpPr>
          <p:cNvPr id="8" name="Rectangle: Rounded Corners 7">
            <a:extLst>
              <a:ext uri="{FF2B5EF4-FFF2-40B4-BE49-F238E27FC236}">
                <a16:creationId xmlns:a16="http://schemas.microsoft.com/office/drawing/2014/main" id="{CC6B1F93-F7C4-4BE6-80FB-E7701300FF65}"/>
              </a:ext>
            </a:extLst>
          </p:cNvPr>
          <p:cNvSpPr/>
          <p:nvPr/>
        </p:nvSpPr>
        <p:spPr>
          <a:xfrm>
            <a:off x="5439029" y="4612376"/>
            <a:ext cx="1455761" cy="136085"/>
          </a:xfrm>
          <a:prstGeom prst="roundRect">
            <a:avLst/>
          </a:prstGeom>
          <a:pattFill prst="dkDn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6" name="Group 5">
            <a:extLst>
              <a:ext uri="{FF2B5EF4-FFF2-40B4-BE49-F238E27FC236}">
                <a16:creationId xmlns:a16="http://schemas.microsoft.com/office/drawing/2014/main" id="{33536D31-E413-4771-9F56-8BED4834A9DE}"/>
              </a:ext>
            </a:extLst>
          </p:cNvPr>
          <p:cNvGrpSpPr/>
          <p:nvPr/>
        </p:nvGrpSpPr>
        <p:grpSpPr>
          <a:xfrm>
            <a:off x="1717747" y="2466065"/>
            <a:ext cx="9005149" cy="1985249"/>
            <a:chOff x="1023588" y="1843154"/>
            <a:chExt cx="6753862" cy="1488936"/>
          </a:xfrm>
        </p:grpSpPr>
        <p:sp>
          <p:nvSpPr>
            <p:cNvPr id="4" name="Rectangle: Rounded Corners 3">
              <a:extLst>
                <a:ext uri="{FF2B5EF4-FFF2-40B4-BE49-F238E27FC236}">
                  <a16:creationId xmlns:a16="http://schemas.microsoft.com/office/drawing/2014/main" id="{67FBCCE6-0B42-0140-BF75-B854DEC49D80}"/>
                </a:ext>
              </a:extLst>
            </p:cNvPr>
            <p:cNvSpPr/>
            <p:nvPr/>
          </p:nvSpPr>
          <p:spPr>
            <a:xfrm rot="21083758">
              <a:off x="1023588" y="2582700"/>
              <a:ext cx="6753862" cy="12766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0C117E21-1AE0-A349-90C6-FD590511597C}"/>
                </a:ext>
              </a:extLst>
            </p:cNvPr>
            <p:cNvSpPr txBox="1"/>
            <p:nvPr/>
          </p:nvSpPr>
          <p:spPr>
            <a:xfrm rot="21092104">
              <a:off x="1106241" y="2401018"/>
              <a:ext cx="2942068" cy="931072"/>
            </a:xfrm>
            <a:prstGeom prst="rect">
              <a:avLst/>
            </a:prstGeom>
            <a:noFill/>
          </p:spPr>
          <p:txBody>
            <a:bodyPr wrap="square" rtlCol="0">
              <a:spAutoFit/>
            </a:bodyPr>
            <a:lstStyle/>
            <a:p>
              <a:r>
                <a:rPr lang="en-US" sz="3733" dirty="0">
                  <a:solidFill>
                    <a:schemeClr val="tx1">
                      <a:lumMod val="75000"/>
                      <a:lumOff val="25000"/>
                    </a:schemeClr>
                  </a:solidFill>
                  <a:latin typeface="+mj-lt"/>
                </a:rPr>
                <a:t>CAPABILITY</a:t>
              </a:r>
            </a:p>
            <a:p>
              <a:endParaRPr lang="en-US" sz="1067" dirty="0">
                <a:solidFill>
                  <a:schemeClr val="tx1">
                    <a:lumMod val="75000"/>
                    <a:lumOff val="25000"/>
                  </a:schemeClr>
                </a:solidFill>
                <a:latin typeface="+mj-lt"/>
              </a:endParaRPr>
            </a:p>
            <a:p>
              <a:r>
                <a:rPr lang="en-US" sz="2667" dirty="0">
                  <a:solidFill>
                    <a:schemeClr val="bg1">
                      <a:lumMod val="50000"/>
                    </a:schemeClr>
                  </a:solidFill>
                  <a:latin typeface="+mj-lt"/>
                </a:rPr>
                <a:t>Willful Complexity</a:t>
              </a:r>
            </a:p>
          </p:txBody>
        </p:sp>
        <p:sp>
          <p:nvSpPr>
            <p:cNvPr id="23" name="TextBox 22">
              <a:extLst>
                <a:ext uri="{FF2B5EF4-FFF2-40B4-BE49-F238E27FC236}">
                  <a16:creationId xmlns:a16="http://schemas.microsoft.com/office/drawing/2014/main" id="{481F9A1F-DD76-47BD-95ED-860BFB643B28}"/>
                </a:ext>
              </a:extLst>
            </p:cNvPr>
            <p:cNvSpPr txBox="1"/>
            <p:nvPr/>
          </p:nvSpPr>
          <p:spPr>
            <a:xfrm rot="21092104">
              <a:off x="4574762" y="1843154"/>
              <a:ext cx="3121008" cy="931072"/>
            </a:xfrm>
            <a:prstGeom prst="rect">
              <a:avLst/>
            </a:prstGeom>
            <a:noFill/>
          </p:spPr>
          <p:txBody>
            <a:bodyPr wrap="square" rtlCol="0">
              <a:spAutoFit/>
            </a:bodyPr>
            <a:lstStyle/>
            <a:p>
              <a:pPr algn="r"/>
              <a:r>
                <a:rPr lang="en-US" sz="3733" dirty="0">
                  <a:solidFill>
                    <a:schemeClr val="tx1">
                      <a:lumMod val="75000"/>
                      <a:lumOff val="25000"/>
                    </a:schemeClr>
                  </a:solidFill>
                  <a:latin typeface="+mj-lt"/>
                </a:rPr>
                <a:t>CONTROL</a:t>
              </a:r>
            </a:p>
            <a:p>
              <a:pPr algn="r"/>
              <a:endParaRPr lang="en-US" sz="1067" dirty="0">
                <a:solidFill>
                  <a:schemeClr val="tx1">
                    <a:lumMod val="75000"/>
                    <a:lumOff val="25000"/>
                  </a:schemeClr>
                </a:solidFill>
                <a:latin typeface="+mj-lt"/>
              </a:endParaRPr>
            </a:p>
            <a:p>
              <a:pPr algn="r"/>
              <a:r>
                <a:rPr lang="en-US" sz="2667" dirty="0">
                  <a:solidFill>
                    <a:schemeClr val="bg1">
                      <a:lumMod val="50000"/>
                    </a:schemeClr>
                  </a:solidFill>
                  <a:latin typeface="+mj-lt"/>
                </a:rPr>
                <a:t>Unintentional Complexity</a:t>
              </a:r>
            </a:p>
          </p:txBody>
        </p:sp>
      </p:grpSp>
      <p:grpSp>
        <p:nvGrpSpPr>
          <p:cNvPr id="10" name="Group 9">
            <a:extLst>
              <a:ext uri="{FF2B5EF4-FFF2-40B4-BE49-F238E27FC236}">
                <a16:creationId xmlns:a16="http://schemas.microsoft.com/office/drawing/2014/main" id="{58FF455A-DA3D-6C44-8B9A-4BC71BF40F2C}"/>
              </a:ext>
            </a:extLst>
          </p:cNvPr>
          <p:cNvGrpSpPr/>
          <p:nvPr/>
        </p:nvGrpSpPr>
        <p:grpSpPr>
          <a:xfrm>
            <a:off x="5069536" y="1735847"/>
            <a:ext cx="2145175" cy="1595164"/>
            <a:chOff x="3900667" y="1263942"/>
            <a:chExt cx="1608881" cy="1196373"/>
          </a:xfrm>
        </p:grpSpPr>
        <p:sp>
          <p:nvSpPr>
            <p:cNvPr id="7" name="Trapezoid 6">
              <a:extLst>
                <a:ext uri="{FF2B5EF4-FFF2-40B4-BE49-F238E27FC236}">
                  <a16:creationId xmlns:a16="http://schemas.microsoft.com/office/drawing/2014/main" id="{7BEC8530-3756-D14D-B1DA-ECFA20933FDF}"/>
                </a:ext>
              </a:extLst>
            </p:cNvPr>
            <p:cNvSpPr/>
            <p:nvPr/>
          </p:nvSpPr>
          <p:spPr>
            <a:xfrm>
              <a:off x="3900667" y="1539418"/>
              <a:ext cx="1608881" cy="920897"/>
            </a:xfrm>
            <a:prstGeom prst="trapezoid">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t>Managed &amp; Professional Services</a:t>
              </a:r>
            </a:p>
          </p:txBody>
        </p:sp>
        <p:sp>
          <p:nvSpPr>
            <p:cNvPr id="9" name="Block Arc 8">
              <a:extLst>
                <a:ext uri="{FF2B5EF4-FFF2-40B4-BE49-F238E27FC236}">
                  <a16:creationId xmlns:a16="http://schemas.microsoft.com/office/drawing/2014/main" id="{95EC0F89-DC56-164B-A22D-BD37311D7153}"/>
                </a:ext>
              </a:extLst>
            </p:cNvPr>
            <p:cNvSpPr/>
            <p:nvPr/>
          </p:nvSpPr>
          <p:spPr>
            <a:xfrm>
              <a:off x="4438889" y="1263942"/>
              <a:ext cx="532435" cy="702270"/>
            </a:xfrm>
            <a:prstGeom prst="blockArc">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spTree>
    <p:extLst>
      <p:ext uri="{BB962C8B-B14F-4D97-AF65-F5344CB8AC3E}">
        <p14:creationId xmlns:p14="http://schemas.microsoft.com/office/powerpoint/2010/main" val="134923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48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6" descr="Q29. Does your organization currently purchase any of the following types of managed services in connection with cloud or hosted infrastructure/applications?&#10;Base: Respondents who identified one or more workloads as well-suited for hybrid cloud deployment">
            <a:extLst>
              <a:ext uri="{FF2B5EF4-FFF2-40B4-BE49-F238E27FC236}">
                <a16:creationId xmlns:a16="http://schemas.microsoft.com/office/drawing/2014/main" id="{6152CD5F-5248-41DB-AA13-9C9A40C7BC53}"/>
              </a:ext>
            </a:extLst>
          </p:cNvPr>
          <p:cNvGraphicFramePr>
            <a:graphicFrameLocks/>
          </p:cNvGraphicFramePr>
          <p:nvPr>
            <p:extLst>
              <p:ext uri="{D42A27DB-BD31-4B8C-83A1-F6EECF244321}">
                <p14:modId xmlns:p14="http://schemas.microsoft.com/office/powerpoint/2010/main" val="1225161025"/>
              </p:ext>
            </p:extLst>
          </p:nvPr>
        </p:nvGraphicFramePr>
        <p:xfrm>
          <a:off x="775855" y="1964246"/>
          <a:ext cx="10778836" cy="451738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2">
            <a:extLst>
              <a:ext uri="{FF2B5EF4-FFF2-40B4-BE49-F238E27FC236}">
                <a16:creationId xmlns:a16="http://schemas.microsoft.com/office/drawing/2014/main" id="{82F92C87-6A8F-45F2-8AA9-15B7A9906ECB}"/>
              </a:ext>
            </a:extLst>
          </p:cNvPr>
          <p:cNvSpPr txBox="1">
            <a:spLocks/>
          </p:cNvSpPr>
          <p:nvPr/>
        </p:nvSpPr>
        <p:spPr>
          <a:xfrm>
            <a:off x="-194911" y="108605"/>
            <a:ext cx="12192000" cy="601656"/>
          </a:xfrm>
          <a:prstGeom prst="rect">
            <a:avLst/>
          </a:prstGeom>
        </p:spPr>
        <p:txBody>
          <a:bodyPr/>
          <a:lstStyle>
            <a:lvl1pPr algn="l" defTabSz="685783" rtl="0" eaLnBrk="1" latinLnBrk="0" hangingPunct="1">
              <a:lnSpc>
                <a:spcPct val="80000"/>
              </a:lnSpc>
              <a:spcBef>
                <a:spcPct val="0"/>
              </a:spcBef>
              <a:buNone/>
              <a:defRPr sz="3200" kern="1200" spc="150" baseline="0">
                <a:solidFill>
                  <a:schemeClr val="accent1"/>
                </a:solidFill>
                <a:latin typeface="+mj-lt"/>
                <a:ea typeface="+mj-ea"/>
                <a:cs typeface="+mj-cs"/>
              </a:defRPr>
            </a:lvl1pPr>
          </a:lstStyle>
          <a:p>
            <a:pPr algn="ctr"/>
            <a:r>
              <a:rPr lang="en-US" sz="4267" dirty="0"/>
              <a:t>But managed services can help avoid transformation traffic jams</a:t>
            </a:r>
          </a:p>
        </p:txBody>
      </p:sp>
      <p:sp>
        <p:nvSpPr>
          <p:cNvPr id="9" name="Rectangle 8">
            <a:extLst>
              <a:ext uri="{FF2B5EF4-FFF2-40B4-BE49-F238E27FC236}">
                <a16:creationId xmlns:a16="http://schemas.microsoft.com/office/drawing/2014/main" id="{AF2C0DE1-9A93-4D5E-9B17-97D71B19D750}"/>
              </a:ext>
            </a:extLst>
          </p:cNvPr>
          <p:cNvSpPr/>
          <p:nvPr/>
        </p:nvSpPr>
        <p:spPr>
          <a:xfrm>
            <a:off x="3355308" y="6213864"/>
            <a:ext cx="8777123" cy="535531"/>
          </a:xfrm>
          <a:prstGeom prst="rect">
            <a:avLst/>
          </a:prstGeom>
        </p:spPr>
        <p:txBody>
          <a:bodyPr wrap="square" anchor="b">
            <a:spAutoFit/>
          </a:bodyPr>
          <a:lstStyle/>
          <a:p>
            <a:pPr>
              <a:lnSpc>
                <a:spcPct val="90000"/>
              </a:lnSpc>
            </a:pPr>
            <a:r>
              <a:rPr lang="en-US" sz="1000" spc="40" dirty="0">
                <a:solidFill>
                  <a:schemeClr val="tx1">
                    <a:lumMod val="65000"/>
                    <a:lumOff val="35000"/>
                  </a:schemeClr>
                </a:solidFill>
                <a:cs typeface="Segoe UI Semibold" panose="020B0702040204020203" pitchFamily="34" charset="0"/>
              </a:rPr>
              <a:t>Q. Does your organization currently purchase any of the following types of managed services in connection with cloud?</a:t>
            </a:r>
          </a:p>
          <a:p>
            <a:pPr>
              <a:lnSpc>
                <a:spcPct val="90000"/>
              </a:lnSpc>
            </a:pPr>
            <a:r>
              <a:rPr lang="en-US" sz="1000" spc="40" dirty="0">
                <a:solidFill>
                  <a:schemeClr val="tx1">
                    <a:lumMod val="65000"/>
                    <a:lumOff val="35000"/>
                  </a:schemeClr>
                </a:solidFill>
                <a:cs typeface="Segoe UI Semibold" panose="020B0702040204020203" pitchFamily="34" charset="0"/>
              </a:rPr>
              <a:t>Q. Does your organization plan to purchase any of the following types of managed services in connection with cloud during the next two years?</a:t>
            </a:r>
          </a:p>
          <a:p>
            <a:pPr>
              <a:lnSpc>
                <a:spcPct val="90000"/>
              </a:lnSpc>
            </a:pPr>
            <a:r>
              <a:rPr lang="en-US" sz="1100" spc="40" dirty="0">
                <a:solidFill>
                  <a:schemeClr val="tx1">
                    <a:lumMod val="65000"/>
                    <a:lumOff val="35000"/>
                  </a:schemeClr>
                </a:solidFill>
                <a:cs typeface="Segoe UI Semibold" panose="020B0702040204020203" pitchFamily="34" charset="0"/>
              </a:rPr>
              <a:t>Source: Voice of the Enterprise: Cloud, Hosting &amp; Managed Services, Workloads and Key Projects 2019</a:t>
            </a:r>
          </a:p>
        </p:txBody>
      </p:sp>
      <p:sp>
        <p:nvSpPr>
          <p:cNvPr id="3" name="TextBox 2">
            <a:extLst>
              <a:ext uri="{FF2B5EF4-FFF2-40B4-BE49-F238E27FC236}">
                <a16:creationId xmlns:a16="http://schemas.microsoft.com/office/drawing/2014/main" id="{A21B9BE0-36D2-4B27-9D23-BA33400BF1BC}"/>
              </a:ext>
            </a:extLst>
          </p:cNvPr>
          <p:cNvSpPr txBox="1"/>
          <p:nvPr/>
        </p:nvSpPr>
        <p:spPr>
          <a:xfrm>
            <a:off x="2129189" y="1496425"/>
            <a:ext cx="7543800" cy="400110"/>
          </a:xfrm>
          <a:prstGeom prst="rect">
            <a:avLst/>
          </a:prstGeom>
          <a:noFill/>
        </p:spPr>
        <p:txBody>
          <a:bodyPr wrap="square" rtlCol="0">
            <a:spAutoFit/>
          </a:bodyPr>
          <a:lstStyle/>
          <a:p>
            <a:pPr algn="ctr"/>
            <a:r>
              <a:rPr lang="en-US" sz="2000" dirty="0">
                <a:solidFill>
                  <a:schemeClr val="accent1"/>
                </a:solidFill>
                <a:latin typeface="+mj-lt"/>
              </a:rPr>
              <a:t>Managed Services Adoption: Today and Two Years from Now</a:t>
            </a:r>
          </a:p>
        </p:txBody>
      </p:sp>
    </p:spTree>
    <p:extLst>
      <p:ext uri="{BB962C8B-B14F-4D97-AF65-F5344CB8AC3E}">
        <p14:creationId xmlns:p14="http://schemas.microsoft.com/office/powerpoint/2010/main" val="4246274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C0991431-9A14-413A-A8DA-D6EB320257C6}"/>
              </a:ext>
            </a:extLst>
          </p:cNvPr>
          <p:cNvSpPr txBox="1">
            <a:spLocks/>
          </p:cNvSpPr>
          <p:nvPr/>
        </p:nvSpPr>
        <p:spPr>
          <a:xfrm>
            <a:off x="11732302" y="6286500"/>
            <a:ext cx="459697" cy="571500"/>
          </a:xfrm>
          <a:prstGeom prst="rect">
            <a:avLst/>
          </a:prstGeom>
          <a:noFill/>
          <a:ln>
            <a:noFill/>
          </a:ln>
        </p:spPr>
        <p:txBody>
          <a:bodyPr vert="horz" lIns="0" tIns="0" rIns="0" bIns="9144" rtlCol="0" anchor="ctr"/>
          <a:lstStyle>
            <a:defPPr>
              <a:defRPr lang="en-US"/>
            </a:defPPr>
            <a:lvl1pPr marL="0" algn="ctr" defTabSz="914400" rtl="0" eaLnBrk="1" latinLnBrk="0" hangingPunct="1">
              <a:defRPr sz="1200" b="1" kern="1200">
                <a:solidFill>
                  <a:schemeClr val="tx1">
                    <a:lumMod val="50000"/>
                    <a:lumOff val="50000"/>
                  </a:schemeClr>
                </a:solidFill>
                <a:latin typeface="Segoe UI Semibold" panose="020B07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DA5C73-61A4-4679-AFE0-A2F2ED22D0D1}" type="slidenum">
              <a:rPr lang="en-US" smtClean="0"/>
              <a:pPr/>
              <a:t>12</a:t>
            </a:fld>
            <a:endParaRPr lang="en-US" dirty="0"/>
          </a:p>
        </p:txBody>
      </p:sp>
      <p:sp>
        <p:nvSpPr>
          <p:cNvPr id="15" name="questionText">
            <a:extLst>
              <a:ext uri="{FF2B5EF4-FFF2-40B4-BE49-F238E27FC236}">
                <a16:creationId xmlns:a16="http://schemas.microsoft.com/office/drawing/2014/main" id="{A85727B1-106E-4A53-A86F-B1DF66640174}"/>
              </a:ext>
            </a:extLst>
          </p:cNvPr>
          <p:cNvSpPr txBox="1">
            <a:spLocks/>
          </p:cNvSpPr>
          <p:nvPr/>
        </p:nvSpPr>
        <p:spPr>
          <a:xfrm>
            <a:off x="3908306" y="6286500"/>
            <a:ext cx="8163432" cy="246888"/>
          </a:xfrm>
          <a:prstGeom prst="rect">
            <a:avLst/>
          </a:prstGeom>
          <a:noFill/>
        </p:spPr>
        <p:txBody>
          <a:bodyPr vert="horz" lIns="0" tIns="0" rIns="91440" bIns="0" rtlCol="0" anchor="t" anchorCtr="0">
            <a:noAutofit/>
          </a:bodyPr>
          <a:lstStyle>
            <a:lvl1pPr marL="0" indent="0" algn="l" defTabSz="914377" rtl="0" eaLnBrk="1" latinLnBrk="0" hangingPunct="1">
              <a:spcBef>
                <a:spcPts val="400"/>
              </a:spcBef>
              <a:buFont typeface="Arial" pitchFamily="34" charset="0"/>
              <a:buNone/>
              <a:defRPr sz="800" b="1" i="1" kern="1200">
                <a:solidFill>
                  <a:schemeClr val="tx1">
                    <a:lumMod val="65000"/>
                    <a:lumOff val="35000"/>
                  </a:schemeClr>
                </a:solidFill>
                <a:latin typeface="Segoe UI Semibold" panose="020B0702040204020203" pitchFamily="34" charset="0"/>
                <a:ea typeface="+mn-ea"/>
                <a:cs typeface="Segoe UI" panose="020B0502040204020203" pitchFamily="34" charset="0"/>
              </a:defRPr>
            </a:lvl1pPr>
            <a:lvl2pPr marL="0" indent="0" algn="l" defTabSz="914377" rtl="0" eaLnBrk="1" latinLnBrk="0" hangingPunct="1">
              <a:spcBef>
                <a:spcPts val="400"/>
              </a:spcBef>
              <a:buClr>
                <a:schemeClr val="tx2">
                  <a:lumMod val="75000"/>
                </a:schemeClr>
              </a:buClr>
              <a:buSzPct val="90000"/>
              <a:buFontTx/>
              <a:buNone/>
              <a:defRPr sz="1000" kern="1200">
                <a:solidFill>
                  <a:schemeClr val="tx1">
                    <a:lumMod val="65000"/>
                    <a:lumOff val="35000"/>
                  </a:schemeClr>
                </a:solidFill>
                <a:latin typeface="Segoe UI" panose="020B0502040204020203" pitchFamily="34" charset="0"/>
                <a:ea typeface="+mn-ea"/>
                <a:cs typeface="Segoe UI" panose="020B0502040204020203" pitchFamily="34" charset="0"/>
              </a:defRPr>
            </a:lvl2pPr>
            <a:lvl3pPr marL="457189" indent="-165096" algn="l" defTabSz="914377" rtl="0" eaLnBrk="1" latinLnBrk="0" hangingPunct="1">
              <a:spcBef>
                <a:spcPts val="300"/>
              </a:spcBef>
              <a:buFont typeface="Arial" pitchFamily="34" charset="0"/>
              <a:buChar char="•"/>
              <a:defRPr sz="1600" kern="1200">
                <a:solidFill>
                  <a:schemeClr val="tx1">
                    <a:lumMod val="65000"/>
                    <a:lumOff val="35000"/>
                  </a:schemeClr>
                </a:solidFill>
                <a:latin typeface="Segoe UI" panose="020B0502040204020203" pitchFamily="34" charset="0"/>
                <a:ea typeface="+mn-ea"/>
                <a:cs typeface="Segoe UI" panose="020B0502040204020203" pitchFamily="34" charset="0"/>
              </a:defRPr>
            </a:lvl3pPr>
            <a:lvl4pPr marL="685783" indent="-165096" algn="l" defTabSz="914377" rtl="0" eaLnBrk="1" latinLnBrk="0" hangingPunct="1">
              <a:spcBef>
                <a:spcPts val="300"/>
              </a:spcBef>
              <a:buFont typeface="Arial" pitchFamily="34" charset="0"/>
              <a:buChar char="▫"/>
              <a:defRPr sz="1500" kern="1200">
                <a:solidFill>
                  <a:schemeClr val="tx1">
                    <a:lumMod val="65000"/>
                    <a:lumOff val="35000"/>
                  </a:schemeClr>
                </a:solidFill>
                <a:latin typeface="Segoe UI" panose="020B0502040204020203" pitchFamily="34" charset="0"/>
                <a:ea typeface="+mn-ea"/>
                <a:cs typeface="Segoe UI" panose="020B0502040204020203" pitchFamily="34" charset="0"/>
              </a:defRPr>
            </a:lvl4pPr>
            <a:lvl5pPr marL="2057349" indent="-228594" algn="l" defTabSz="914377" rtl="0" eaLnBrk="1" latinLnBrk="0" hangingPunct="1">
              <a:spcBef>
                <a:spcPts val="300"/>
              </a:spcBef>
              <a:buFont typeface="Arial"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0"/>
              </a:spcBef>
            </a:pPr>
            <a:r>
              <a:rPr kumimoji="0" lang="en-US" sz="1000" b="0" i="0" u="none" strike="noStrike" kern="1200" cap="none" spc="0" normalizeH="0" baseline="0" noProof="0" dirty="0">
                <a:ln>
                  <a:noFill/>
                </a:ln>
                <a:solidFill>
                  <a:sysClr val="windowText" lastClr="000000">
                    <a:lumMod val="65000"/>
                    <a:lumOff val="35000"/>
                  </a:sysClr>
                </a:solidFill>
                <a:effectLst/>
                <a:uLnTx/>
                <a:uFillTx/>
                <a:latin typeface="+mn-lt"/>
                <a:cs typeface="Segoe UI Semilight" panose="020B0402040204020203" pitchFamily="34" charset="0"/>
              </a:rPr>
              <a:t>Q. How would you describe the current level of automation in your organization's IT environment?</a:t>
            </a:r>
            <a:r>
              <a:rPr lang="en-US" sz="1000" b="0" i="0" dirty="0">
                <a:latin typeface="+mn-lt"/>
                <a:cs typeface="Segoe UI Semilight" panose="020B0402040204020203" pitchFamily="34" charset="0"/>
              </a:rPr>
              <a:t> </a:t>
            </a:r>
          </a:p>
          <a:p>
            <a:pPr lvl="0">
              <a:spcBef>
                <a:spcPts val="0"/>
              </a:spcBef>
            </a:pPr>
            <a:r>
              <a:rPr lang="en-US" sz="1000" b="0" i="0" dirty="0">
                <a:latin typeface="+mn-lt"/>
                <a:cs typeface="Segoe UI Semilight" panose="020B0402040204020203" pitchFamily="34" charset="0"/>
              </a:rPr>
              <a:t>Q. Looking ahead 12 months, how do you expect your organization's investment in IT automation to change?</a:t>
            </a:r>
          </a:p>
          <a:p>
            <a:pPr lvl="0"/>
            <a:r>
              <a:rPr lang="en-US" altLang="en-US" sz="1070" b="0" i="0" dirty="0">
                <a:solidFill>
                  <a:prstClr val="white">
                    <a:lumMod val="50000"/>
                  </a:prstClr>
                </a:solidFill>
                <a:latin typeface="+mn-lt"/>
              </a:rPr>
              <a:t>Source: Voice of the Enterprise: Cloud, Hosting &amp; Managed Services, Workloads &amp; Key Projects 2019</a:t>
            </a:r>
          </a:p>
          <a:p>
            <a:pPr lvl="0"/>
            <a:endParaRPr kumimoji="0" lang="en-US" sz="800" b="0" u="none" strike="noStrike" kern="1200" cap="none" spc="0" normalizeH="0" baseline="0" noProof="0" dirty="0">
              <a:ln>
                <a:noFill/>
              </a:ln>
              <a:solidFill>
                <a:sysClr val="windowText" lastClr="000000">
                  <a:lumMod val="65000"/>
                  <a:lumOff val="35000"/>
                </a:sysClr>
              </a:solidFill>
              <a:effectLst/>
              <a:uLnTx/>
              <a:uFillTx/>
              <a:latin typeface="Segoe UI Semilight" panose="020B0402040204020203" pitchFamily="34" charset="0"/>
              <a:cs typeface="Segoe UI Semilight" panose="020B0402040204020203" pitchFamily="34" charset="0"/>
            </a:endParaRPr>
          </a:p>
          <a:p>
            <a:pPr marL="0" marR="0" lvl="0" indent="0" algn="l" defTabSz="914377" rtl="0" eaLnBrk="1" fontAlgn="auto" latinLnBrk="0" hangingPunct="1">
              <a:lnSpc>
                <a:spcPct val="100000"/>
              </a:lnSpc>
              <a:spcBef>
                <a:spcPts val="400"/>
              </a:spcBef>
              <a:spcAft>
                <a:spcPts val="0"/>
              </a:spcAft>
              <a:buClrTx/>
              <a:buSzTx/>
              <a:buFont typeface="Arial" pitchFamily="34" charset="0"/>
              <a:buNone/>
              <a:tabLst/>
              <a:defRPr/>
            </a:pPr>
            <a:endParaRPr kumimoji="0" lang="en-US" sz="800" b="0" i="1" u="none" strike="noStrike" kern="1200" cap="none" spc="0" normalizeH="0" baseline="0" noProof="0" dirty="0">
              <a:ln>
                <a:noFill/>
              </a:ln>
              <a:solidFill>
                <a:sysClr val="windowText" lastClr="000000">
                  <a:lumMod val="65000"/>
                  <a:lumOff val="35000"/>
                </a:sysClr>
              </a:solidFill>
              <a:effectLst/>
              <a:uLnTx/>
              <a:uFillTx/>
              <a:latin typeface="Segoe UI Semilight" panose="020B0402040204020203" pitchFamily="34" charset="0"/>
              <a:cs typeface="Segoe UI Semilight" panose="020B0402040204020203" pitchFamily="34" charset="0"/>
            </a:endParaRPr>
          </a:p>
        </p:txBody>
      </p:sp>
      <p:sp>
        <p:nvSpPr>
          <p:cNvPr id="18" name="Title 1">
            <a:extLst>
              <a:ext uri="{FF2B5EF4-FFF2-40B4-BE49-F238E27FC236}">
                <a16:creationId xmlns:a16="http://schemas.microsoft.com/office/drawing/2014/main" id="{7AF71E58-1592-4D5E-8BCC-460FB132F57E}"/>
              </a:ext>
            </a:extLst>
          </p:cNvPr>
          <p:cNvSpPr>
            <a:spLocks noGrp="1"/>
          </p:cNvSpPr>
          <p:nvPr>
            <p:ph type="title"/>
          </p:nvPr>
        </p:nvSpPr>
        <p:spPr>
          <a:xfrm>
            <a:off x="341935" y="-19099"/>
            <a:ext cx="11729804" cy="687421"/>
          </a:xfrm>
        </p:spPr>
        <p:txBody>
          <a:bodyPr>
            <a:normAutofit/>
          </a:bodyPr>
          <a:lstStyle/>
          <a:p>
            <a:r>
              <a:rPr lang="en-US" sz="3200" dirty="0"/>
              <a:t>IT environments: Currently more manual than automated </a:t>
            </a:r>
          </a:p>
        </p:txBody>
      </p:sp>
      <p:sp>
        <p:nvSpPr>
          <p:cNvPr id="19" name="Text Placeholder 4">
            <a:extLst>
              <a:ext uri="{FF2B5EF4-FFF2-40B4-BE49-F238E27FC236}">
                <a16:creationId xmlns:a16="http://schemas.microsoft.com/office/drawing/2014/main" id="{4C93DB13-6B8C-4BFB-AE0D-7CE829E61E05}"/>
              </a:ext>
            </a:extLst>
          </p:cNvPr>
          <p:cNvSpPr txBox="1">
            <a:spLocks/>
          </p:cNvSpPr>
          <p:nvPr/>
        </p:nvSpPr>
        <p:spPr>
          <a:xfrm>
            <a:off x="341935" y="617970"/>
            <a:ext cx="11729803" cy="598774"/>
          </a:xfrm>
          <a:prstGeom prst="rect">
            <a:avLst/>
          </a:prstGeom>
        </p:spPr>
        <p:txBody>
          <a:bodyPr/>
          <a:lstStyle>
            <a:lvl1pPr marL="457177" indent="-457177" algn="l" defTabSz="1219139" rtl="0" eaLnBrk="1" latinLnBrk="0" hangingPunct="1">
              <a:spcBef>
                <a:spcPts val="400"/>
              </a:spcBef>
              <a:buFont typeface="Arial" pitchFamily="34" charset="0"/>
              <a:buNone/>
              <a:defRPr sz="2667" kern="1200">
                <a:solidFill>
                  <a:schemeClr val="tx1"/>
                </a:solidFill>
                <a:latin typeface="Segoe UI" panose="020B0502040204020203" pitchFamily="34" charset="0"/>
                <a:ea typeface="+mn-ea"/>
                <a:cs typeface="Segoe UI" panose="020B0502040204020203" pitchFamily="34" charset="0"/>
              </a:defRPr>
            </a:lvl1pPr>
            <a:lvl2pPr marL="306910" indent="-226478" algn="l" defTabSz="1219139" rtl="0" eaLnBrk="1" latinLnBrk="0" hangingPunct="1">
              <a:spcBef>
                <a:spcPts val="400"/>
              </a:spcBef>
              <a:buSzPct val="90000"/>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2pPr>
            <a:lvl3pPr marL="609570" indent="-220122" algn="l" defTabSz="1219139" rtl="0" eaLnBrk="1" latinLnBrk="0" hangingPunct="1">
              <a:spcBef>
                <a:spcPts val="400"/>
              </a:spcBef>
              <a:buFont typeface="Arial" pitchFamily="34" charset="0"/>
              <a:buChar char="•"/>
              <a:defRPr sz="2133" kern="1200">
                <a:solidFill>
                  <a:schemeClr val="tx1"/>
                </a:solidFill>
                <a:latin typeface="Segoe UI" panose="020B0502040204020203" pitchFamily="34" charset="0"/>
                <a:ea typeface="+mn-ea"/>
                <a:cs typeface="Segoe UI" panose="020B0502040204020203" pitchFamily="34" charset="0"/>
              </a:defRPr>
            </a:lvl3pPr>
            <a:lvl4pPr marL="914354" indent="-220122" algn="l" defTabSz="1219139" rtl="0" eaLnBrk="1" latinLnBrk="0" hangingPunct="1">
              <a:spcBef>
                <a:spcPts val="400"/>
              </a:spcBef>
              <a:buFont typeface="Arial"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743063" indent="-304784" algn="l" defTabSz="1219139" rtl="0" eaLnBrk="1" latinLnBrk="0" hangingPunct="1">
              <a:spcBef>
                <a:spcPts val="400"/>
              </a:spcBef>
              <a:buFont typeface="Arial"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35263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2400" b="1" dirty="0">
                <a:solidFill>
                  <a:schemeClr val="accent2"/>
                </a:solidFill>
                <a:latin typeface="Franklin Gothic Medium" panose="020B0603020102020204" pitchFamily="34" charset="0"/>
                <a:cs typeface="Segoe UI Semibold" panose="020B0502040204020203" pitchFamily="34" charset="0"/>
              </a:rPr>
              <a:t>But investment in IT automation is a key priority</a:t>
            </a:r>
          </a:p>
        </p:txBody>
      </p:sp>
      <p:pic>
        <p:nvPicPr>
          <p:cNvPr id="3" name="Picture 2">
            <a:extLst>
              <a:ext uri="{FF2B5EF4-FFF2-40B4-BE49-F238E27FC236}">
                <a16:creationId xmlns:a16="http://schemas.microsoft.com/office/drawing/2014/main" id="{19DF3179-C2A5-2D45-AD24-C7FE094FA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48" y="1089709"/>
            <a:ext cx="11732302" cy="5279536"/>
          </a:xfrm>
          <a:prstGeom prst="rect">
            <a:avLst/>
          </a:prstGeom>
        </p:spPr>
      </p:pic>
    </p:spTree>
    <p:extLst>
      <p:ext uri="{BB962C8B-B14F-4D97-AF65-F5344CB8AC3E}">
        <p14:creationId xmlns:p14="http://schemas.microsoft.com/office/powerpoint/2010/main" val="76684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3BFD7A1-E649-204B-9FA2-3B16136915A1}"/>
              </a:ext>
            </a:extLst>
          </p:cNvPr>
          <p:cNvSpPr txBox="1"/>
          <p:nvPr/>
        </p:nvSpPr>
        <p:spPr>
          <a:xfrm>
            <a:off x="975434" y="1365365"/>
            <a:ext cx="1672253" cy="400110"/>
          </a:xfrm>
          <a:prstGeom prst="rect">
            <a:avLst/>
          </a:prstGeom>
          <a:solidFill>
            <a:schemeClr val="bg1"/>
          </a:solidFill>
        </p:spPr>
        <p:txBody>
          <a:bodyPr wrap="none" rtlCol="0">
            <a:spAutoFit/>
          </a:bodyPr>
          <a:lstStyle/>
          <a:p>
            <a:r>
              <a:rPr lang="en-US" sz="2000" dirty="0">
                <a:solidFill>
                  <a:schemeClr val="accent1"/>
                </a:solidFill>
                <a:latin typeface="+mj-lt"/>
                <a:cs typeface="Gotham Book" pitchFamily="2" charset="0"/>
              </a:rPr>
              <a:t>OPS-CENTRIC</a:t>
            </a:r>
          </a:p>
        </p:txBody>
      </p:sp>
      <p:sp>
        <p:nvSpPr>
          <p:cNvPr id="13" name="TextBox 12">
            <a:extLst>
              <a:ext uri="{FF2B5EF4-FFF2-40B4-BE49-F238E27FC236}">
                <a16:creationId xmlns:a16="http://schemas.microsoft.com/office/drawing/2014/main" id="{C4BE7816-F2A0-BC46-AA00-1BAC0A28AD7F}"/>
              </a:ext>
            </a:extLst>
          </p:cNvPr>
          <p:cNvSpPr txBox="1"/>
          <p:nvPr/>
        </p:nvSpPr>
        <p:spPr>
          <a:xfrm>
            <a:off x="10171483" y="1387996"/>
            <a:ext cx="1653401" cy="400110"/>
          </a:xfrm>
          <a:prstGeom prst="rect">
            <a:avLst/>
          </a:prstGeom>
          <a:solidFill>
            <a:schemeClr val="bg1"/>
          </a:solidFill>
        </p:spPr>
        <p:txBody>
          <a:bodyPr wrap="none" rtlCol="0">
            <a:spAutoFit/>
          </a:bodyPr>
          <a:lstStyle/>
          <a:p>
            <a:pPr algn="r"/>
            <a:r>
              <a:rPr lang="en-US" sz="2000" dirty="0">
                <a:solidFill>
                  <a:schemeClr val="accent1"/>
                </a:solidFill>
                <a:latin typeface="+mj-lt"/>
                <a:cs typeface="Gotham Book" pitchFamily="2" charset="0"/>
              </a:rPr>
              <a:t>DEV-CENTRIC</a:t>
            </a:r>
          </a:p>
        </p:txBody>
      </p:sp>
      <p:cxnSp>
        <p:nvCxnSpPr>
          <p:cNvPr id="17" name="Straight Arrow Connector 16">
            <a:extLst>
              <a:ext uri="{FF2B5EF4-FFF2-40B4-BE49-F238E27FC236}">
                <a16:creationId xmlns:a16="http://schemas.microsoft.com/office/drawing/2014/main" id="{4170BF7D-21C1-1F49-9DD6-A40117F9E179}"/>
              </a:ext>
            </a:extLst>
          </p:cNvPr>
          <p:cNvCxnSpPr>
            <a:stCxn id="12" idx="3"/>
            <a:endCxn id="13" idx="1"/>
          </p:cNvCxnSpPr>
          <p:nvPr/>
        </p:nvCxnSpPr>
        <p:spPr>
          <a:xfrm>
            <a:off x="2647687" y="1565420"/>
            <a:ext cx="7523796" cy="22631"/>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000A2BA-F3ED-C240-AD3B-240E9C8C7045}"/>
              </a:ext>
            </a:extLst>
          </p:cNvPr>
          <p:cNvGrpSpPr/>
          <p:nvPr/>
        </p:nvGrpSpPr>
        <p:grpSpPr>
          <a:xfrm>
            <a:off x="158962" y="1455732"/>
            <a:ext cx="11681128" cy="4842679"/>
            <a:chOff x="158962" y="1438500"/>
            <a:chExt cx="11681131" cy="4842675"/>
          </a:xfrm>
        </p:grpSpPr>
        <p:cxnSp>
          <p:nvCxnSpPr>
            <p:cNvPr id="22" name="Straight Arrow Connector 21">
              <a:extLst>
                <a:ext uri="{FF2B5EF4-FFF2-40B4-BE49-F238E27FC236}">
                  <a16:creationId xmlns:a16="http://schemas.microsoft.com/office/drawing/2014/main" id="{224FFF5F-73EF-2649-BCEF-3D5F91D7E98D}"/>
                </a:ext>
              </a:extLst>
            </p:cNvPr>
            <p:cNvCxnSpPr/>
            <p:nvPr/>
          </p:nvCxnSpPr>
          <p:spPr>
            <a:xfrm>
              <a:off x="501530" y="6065956"/>
              <a:ext cx="11338563" cy="0"/>
            </a:xfrm>
            <a:prstGeom prst="straightConnector1">
              <a:avLst/>
            </a:prstGeom>
            <a:ln w="1143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0C89B01-CF09-B74B-8586-F0030948E4E7}"/>
                </a:ext>
              </a:extLst>
            </p:cNvPr>
            <p:cNvCxnSpPr>
              <a:cxnSpLocks/>
            </p:cNvCxnSpPr>
            <p:nvPr/>
          </p:nvCxnSpPr>
          <p:spPr>
            <a:xfrm flipV="1">
              <a:off x="558459" y="1438500"/>
              <a:ext cx="0" cy="4697415"/>
            </a:xfrm>
            <a:prstGeom prst="straightConnector1">
              <a:avLst/>
            </a:prstGeom>
            <a:ln w="1143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E64AFE-389F-F34A-8824-74583E63CA33}"/>
                </a:ext>
              </a:extLst>
            </p:cNvPr>
            <p:cNvSpPr txBox="1"/>
            <p:nvPr/>
          </p:nvSpPr>
          <p:spPr>
            <a:xfrm>
              <a:off x="158962" y="2383974"/>
              <a:ext cx="823174" cy="379656"/>
            </a:xfrm>
            <a:prstGeom prst="rect">
              <a:avLst/>
            </a:prstGeom>
            <a:solidFill>
              <a:schemeClr val="accent1">
                <a:lumMod val="60000"/>
                <a:lumOff val="40000"/>
              </a:schemeClr>
            </a:solidFill>
          </p:spPr>
          <p:txBody>
            <a:bodyPr wrap="none" rtlCol="0">
              <a:spAutoFit/>
            </a:bodyPr>
            <a:lstStyle/>
            <a:p>
              <a:pPr algn="ctr"/>
              <a:r>
                <a:rPr lang="en-US" sz="1867" b="1" dirty="0">
                  <a:solidFill>
                    <a:schemeClr val="bg1"/>
                  </a:solidFill>
                  <a:cs typeface="Gotham Book" pitchFamily="2" charset="0"/>
                </a:rPr>
                <a:t>VALUE</a:t>
              </a:r>
            </a:p>
          </p:txBody>
        </p:sp>
        <p:sp>
          <p:nvSpPr>
            <p:cNvPr id="25" name="TextBox 24">
              <a:extLst>
                <a:ext uri="{FF2B5EF4-FFF2-40B4-BE49-F238E27FC236}">
                  <a16:creationId xmlns:a16="http://schemas.microsoft.com/office/drawing/2014/main" id="{1FD8EE75-C591-0B4D-9B6F-82F34959BA2E}"/>
                </a:ext>
              </a:extLst>
            </p:cNvPr>
            <p:cNvSpPr txBox="1"/>
            <p:nvPr/>
          </p:nvSpPr>
          <p:spPr>
            <a:xfrm>
              <a:off x="5822563" y="5901519"/>
              <a:ext cx="1124475" cy="379656"/>
            </a:xfrm>
            <a:prstGeom prst="rect">
              <a:avLst/>
            </a:prstGeom>
            <a:solidFill>
              <a:srgbClr val="00B0F0"/>
            </a:solidFill>
          </p:spPr>
          <p:txBody>
            <a:bodyPr wrap="square" rtlCol="0">
              <a:spAutoFit/>
            </a:bodyPr>
            <a:lstStyle/>
            <a:p>
              <a:pPr algn="ctr"/>
              <a:r>
                <a:rPr lang="en-US" sz="1867" b="1" dirty="0">
                  <a:solidFill>
                    <a:schemeClr val="bg1"/>
                  </a:solidFill>
                  <a:cs typeface="Gotham Book" pitchFamily="2" charset="0"/>
                </a:rPr>
                <a:t>AGILITY</a:t>
              </a:r>
            </a:p>
          </p:txBody>
        </p:sp>
      </p:grpSp>
      <p:sp>
        <p:nvSpPr>
          <p:cNvPr id="14" name="TextBox 13">
            <a:extLst>
              <a:ext uri="{FF2B5EF4-FFF2-40B4-BE49-F238E27FC236}">
                <a16:creationId xmlns:a16="http://schemas.microsoft.com/office/drawing/2014/main" id="{21770923-B473-894E-A0F5-B000A8DB5BB8}"/>
              </a:ext>
            </a:extLst>
          </p:cNvPr>
          <p:cNvSpPr txBox="1"/>
          <p:nvPr/>
        </p:nvSpPr>
        <p:spPr>
          <a:xfrm>
            <a:off x="820697" y="5327250"/>
            <a:ext cx="4774843" cy="400110"/>
          </a:xfrm>
          <a:prstGeom prst="rect">
            <a:avLst/>
          </a:prstGeom>
          <a:solidFill>
            <a:schemeClr val="accent1"/>
          </a:solidFill>
          <a:ln>
            <a:noFill/>
          </a:ln>
        </p:spPr>
        <p:txBody>
          <a:bodyPr wrap="square" rtlCol="0" anchor="ctr">
            <a:spAutoFit/>
          </a:bodyPr>
          <a:lstStyle/>
          <a:p>
            <a:pPr algn="ctr"/>
            <a:r>
              <a:rPr lang="en-US" sz="2000" dirty="0">
                <a:solidFill>
                  <a:schemeClr val="bg1"/>
                </a:solidFill>
                <a:latin typeface="+mj-lt"/>
                <a:cs typeface="Gotham Medium" pitchFamily="2" charset="0"/>
              </a:rPr>
              <a:t>CLOUD INFRASTRUCTURE MANAGEMENT</a:t>
            </a:r>
          </a:p>
        </p:txBody>
      </p:sp>
      <p:sp>
        <p:nvSpPr>
          <p:cNvPr id="19" name="TextBox 18">
            <a:extLst>
              <a:ext uri="{FF2B5EF4-FFF2-40B4-BE49-F238E27FC236}">
                <a16:creationId xmlns:a16="http://schemas.microsoft.com/office/drawing/2014/main" id="{5E1EAF1C-8734-644D-A4A1-226A7824EF86}"/>
              </a:ext>
            </a:extLst>
          </p:cNvPr>
          <p:cNvSpPr txBox="1"/>
          <p:nvPr/>
        </p:nvSpPr>
        <p:spPr>
          <a:xfrm>
            <a:off x="7065247" y="5089437"/>
            <a:ext cx="4774843" cy="646331"/>
          </a:xfrm>
          <a:prstGeom prst="rect">
            <a:avLst/>
          </a:prstGeom>
          <a:solidFill>
            <a:schemeClr val="accent1"/>
          </a:solidFill>
          <a:ln>
            <a:noFill/>
          </a:ln>
        </p:spPr>
        <p:txBody>
          <a:bodyPr wrap="square" rtlCol="0" anchor="ctr">
            <a:spAutoFit/>
          </a:bodyPr>
          <a:lstStyle/>
          <a:p>
            <a:pPr algn="ctr"/>
            <a:r>
              <a:rPr lang="en-US" sz="2000" dirty="0">
                <a:solidFill>
                  <a:schemeClr val="bg1"/>
                </a:solidFill>
                <a:latin typeface="+mj-lt"/>
                <a:cs typeface="Gotham Medium" pitchFamily="2" charset="0"/>
              </a:rPr>
              <a:t>CLOUD ENVIRONMENT MANAGEMENT</a:t>
            </a:r>
          </a:p>
          <a:p>
            <a:pPr algn="ctr"/>
            <a:r>
              <a:rPr lang="en-US" sz="1600" dirty="0">
                <a:solidFill>
                  <a:schemeClr val="bg1"/>
                </a:solidFill>
                <a:cs typeface="Gotham Medium" pitchFamily="2" charset="0"/>
              </a:rPr>
              <a:t>CONTAINERS/SERVERLESS</a:t>
            </a:r>
          </a:p>
        </p:txBody>
      </p:sp>
      <p:sp>
        <p:nvSpPr>
          <p:cNvPr id="26" name="Rectangle 25">
            <a:extLst>
              <a:ext uri="{FF2B5EF4-FFF2-40B4-BE49-F238E27FC236}">
                <a16:creationId xmlns:a16="http://schemas.microsoft.com/office/drawing/2014/main" id="{E36F005E-B2A7-FC40-9440-B4F6A0430CCE}"/>
              </a:ext>
            </a:extLst>
          </p:cNvPr>
          <p:cNvSpPr/>
          <p:nvPr/>
        </p:nvSpPr>
        <p:spPr>
          <a:xfrm>
            <a:off x="769723" y="3013368"/>
            <a:ext cx="3426893" cy="212889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spcAft>
                <a:spcPts val="800"/>
              </a:spcAft>
            </a:pPr>
            <a:r>
              <a:rPr lang="en-US" sz="1867" b="1" dirty="0">
                <a:solidFill>
                  <a:schemeClr val="accent1"/>
                </a:solidFill>
                <a:latin typeface="+mj-lt"/>
                <a:ea typeface="Gill Sans" charset="0"/>
                <a:cs typeface="Gotham Medium" pitchFamily="2" charset="0"/>
              </a:rPr>
              <a:t>Rehost/Lift &amp; Shift</a:t>
            </a:r>
            <a:endParaRPr lang="en-US" sz="1867" dirty="0">
              <a:solidFill>
                <a:schemeClr val="accent5">
                  <a:lumMod val="50000"/>
                </a:schemeClr>
              </a:solidFill>
              <a:latin typeface="Gotham Medium" pitchFamily="2" charset="0"/>
              <a:ea typeface="Gill Sans" charset="0"/>
              <a:cs typeface="Gotham Medium" pitchFamily="2" charset="0"/>
            </a:endParaRPr>
          </a:p>
          <a:p>
            <a:pPr>
              <a:lnSpc>
                <a:spcPct val="80000"/>
              </a:lnSpc>
              <a:spcAft>
                <a:spcPts val="800"/>
              </a:spcAft>
            </a:pPr>
            <a:r>
              <a:rPr lang="en-US" sz="1867" dirty="0">
                <a:solidFill>
                  <a:schemeClr val="tx1"/>
                </a:solidFill>
                <a:ea typeface="Gill Sans" charset="0"/>
                <a:cs typeface="Gotham Medium" pitchFamily="2" charset="0"/>
              </a:rPr>
              <a:t>Optimize and standardize</a:t>
            </a:r>
          </a:p>
          <a:p>
            <a:pPr>
              <a:lnSpc>
                <a:spcPct val="80000"/>
              </a:lnSpc>
              <a:spcAft>
                <a:spcPts val="800"/>
              </a:spcAft>
            </a:pPr>
            <a:r>
              <a:rPr lang="en-US" sz="1867" dirty="0">
                <a:solidFill>
                  <a:schemeClr val="tx1"/>
                </a:solidFill>
                <a:ea typeface="Gill Sans Light" charset="0"/>
                <a:cs typeface="Gotham Book" pitchFamily="2" charset="0"/>
              </a:rPr>
              <a:t>Gain visibility into brownfield IT</a:t>
            </a:r>
          </a:p>
          <a:p>
            <a:pPr>
              <a:lnSpc>
                <a:spcPct val="80000"/>
              </a:lnSpc>
              <a:spcAft>
                <a:spcPts val="800"/>
              </a:spcAft>
            </a:pPr>
            <a:r>
              <a:rPr lang="en-US" sz="1867" dirty="0">
                <a:solidFill>
                  <a:schemeClr val="tx1"/>
                </a:solidFill>
                <a:ea typeface="Gill Sans Light" charset="0"/>
                <a:cs typeface="Gotham Book" pitchFamily="2" charset="0"/>
              </a:rPr>
              <a:t>Right-size clouds </a:t>
            </a:r>
          </a:p>
          <a:p>
            <a:pPr>
              <a:lnSpc>
                <a:spcPct val="80000"/>
              </a:lnSpc>
              <a:spcAft>
                <a:spcPts val="800"/>
              </a:spcAft>
            </a:pPr>
            <a:r>
              <a:rPr lang="en-US" sz="1867" dirty="0">
                <a:solidFill>
                  <a:schemeClr val="tx1"/>
                </a:solidFill>
                <a:ea typeface="Gill Sans Light" charset="0"/>
                <a:cs typeface="Gotham Book" pitchFamily="2" charset="0"/>
              </a:rPr>
              <a:t>Set policies to address shadow IT</a:t>
            </a:r>
          </a:p>
        </p:txBody>
      </p:sp>
      <p:sp>
        <p:nvSpPr>
          <p:cNvPr id="28" name="Rectangle 27">
            <a:extLst>
              <a:ext uri="{FF2B5EF4-FFF2-40B4-BE49-F238E27FC236}">
                <a16:creationId xmlns:a16="http://schemas.microsoft.com/office/drawing/2014/main" id="{61BCC35A-23AE-7F40-B763-003146EB30C0}"/>
              </a:ext>
            </a:extLst>
          </p:cNvPr>
          <p:cNvSpPr/>
          <p:nvPr/>
        </p:nvSpPr>
        <p:spPr>
          <a:xfrm>
            <a:off x="4504298" y="2532862"/>
            <a:ext cx="3659135" cy="21288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1867" b="1" dirty="0">
                <a:solidFill>
                  <a:schemeClr val="accent1"/>
                </a:solidFill>
                <a:latin typeface="+mj-lt"/>
                <a:ea typeface="Gill Sans SemiBold" charset="0"/>
                <a:cs typeface="Gotham Medium" pitchFamily="2" charset="0"/>
              </a:rPr>
              <a:t>Refactor/Modernize/Re-Platform</a:t>
            </a:r>
            <a:endParaRPr lang="en-US" sz="1351" b="1" dirty="0">
              <a:solidFill>
                <a:schemeClr val="accent5">
                  <a:lumMod val="50000"/>
                </a:schemeClr>
              </a:solidFill>
              <a:latin typeface="+mj-lt"/>
              <a:ea typeface="Gill Sans SemiBold" charset="0"/>
              <a:cs typeface="Gotham Medium" pitchFamily="2" charset="0"/>
            </a:endParaRPr>
          </a:p>
          <a:p>
            <a:pPr>
              <a:lnSpc>
                <a:spcPct val="80000"/>
              </a:lnSpc>
              <a:spcBef>
                <a:spcPts val="533"/>
              </a:spcBef>
              <a:spcAft>
                <a:spcPts val="800"/>
              </a:spcAft>
            </a:pPr>
            <a:r>
              <a:rPr lang="en-US" sz="1867" dirty="0">
                <a:solidFill>
                  <a:schemeClr val="tx1"/>
                </a:solidFill>
                <a:ea typeface="Gill Sans SemiBold" charset="0"/>
                <a:cs typeface="Gotham Medium" pitchFamily="2" charset="0"/>
              </a:rPr>
              <a:t>Automate IT service provisioning</a:t>
            </a:r>
          </a:p>
          <a:p>
            <a:pPr>
              <a:lnSpc>
                <a:spcPct val="80000"/>
              </a:lnSpc>
              <a:spcBef>
                <a:spcPts val="533"/>
              </a:spcBef>
              <a:spcAft>
                <a:spcPts val="800"/>
              </a:spcAft>
            </a:pPr>
            <a:r>
              <a:rPr lang="en-US" sz="1867" dirty="0">
                <a:solidFill>
                  <a:schemeClr val="tx1"/>
                </a:solidFill>
                <a:ea typeface="Gill Sans Light" charset="0"/>
                <a:cs typeface="Gotham Book" pitchFamily="2" charset="0"/>
              </a:rPr>
              <a:t>Eliminate handoffs across teams and tools </a:t>
            </a:r>
          </a:p>
          <a:p>
            <a:pPr>
              <a:lnSpc>
                <a:spcPct val="80000"/>
              </a:lnSpc>
              <a:spcBef>
                <a:spcPts val="267"/>
              </a:spcBef>
              <a:spcAft>
                <a:spcPts val="800"/>
              </a:spcAft>
            </a:pPr>
            <a:r>
              <a:rPr lang="en-US" sz="1867" dirty="0">
                <a:solidFill>
                  <a:schemeClr val="tx1"/>
                </a:solidFill>
                <a:ea typeface="Gill Sans Light" charset="0"/>
                <a:cs typeface="Gotham Book" pitchFamily="2" charset="0"/>
              </a:rPr>
              <a:t>Leverage cloud architecture</a:t>
            </a:r>
          </a:p>
          <a:p>
            <a:pPr>
              <a:lnSpc>
                <a:spcPct val="80000"/>
              </a:lnSpc>
              <a:spcBef>
                <a:spcPts val="267"/>
              </a:spcBef>
              <a:spcAft>
                <a:spcPts val="800"/>
              </a:spcAft>
            </a:pPr>
            <a:r>
              <a:rPr lang="en-US" sz="1867" dirty="0">
                <a:solidFill>
                  <a:schemeClr val="tx1"/>
                </a:solidFill>
                <a:ea typeface="Gill Sans Light" charset="0"/>
                <a:cs typeface="Gotham Book" pitchFamily="2" charset="0"/>
              </a:rPr>
              <a:t>Enable IT as a service</a:t>
            </a:r>
          </a:p>
        </p:txBody>
      </p:sp>
      <p:sp>
        <p:nvSpPr>
          <p:cNvPr id="29" name="Rectangle 28">
            <a:extLst>
              <a:ext uri="{FF2B5EF4-FFF2-40B4-BE49-F238E27FC236}">
                <a16:creationId xmlns:a16="http://schemas.microsoft.com/office/drawing/2014/main" id="{3FB548C2-91BE-4545-8C42-A8BC176320A5}"/>
              </a:ext>
            </a:extLst>
          </p:cNvPr>
          <p:cNvSpPr/>
          <p:nvPr/>
        </p:nvSpPr>
        <p:spPr>
          <a:xfrm>
            <a:off x="8374694" y="2015742"/>
            <a:ext cx="3582740" cy="21288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5">
                  <a:lumMod val="50000"/>
                </a:schemeClr>
              </a:solidFill>
              <a:latin typeface="Franklin Gothic Demi" panose="020B0703020102020204" pitchFamily="34" charset="0"/>
              <a:ea typeface="Gill Sans SemiBold" charset="0"/>
              <a:cs typeface="Gotham Medium" pitchFamily="2" charset="0"/>
            </a:endParaRPr>
          </a:p>
          <a:p>
            <a:endParaRPr lang="en-US" sz="1600" dirty="0">
              <a:solidFill>
                <a:schemeClr val="accent5">
                  <a:lumMod val="50000"/>
                </a:schemeClr>
              </a:solidFill>
              <a:latin typeface="Franklin Gothic Demi" panose="020B0703020102020204" pitchFamily="34" charset="0"/>
              <a:ea typeface="Gill Sans SemiBold" charset="0"/>
              <a:cs typeface="Gotham Medium" pitchFamily="2" charset="0"/>
            </a:endParaRPr>
          </a:p>
          <a:p>
            <a:pPr algn="ctr">
              <a:lnSpc>
                <a:spcPct val="80000"/>
              </a:lnSpc>
              <a:spcAft>
                <a:spcPts val="800"/>
              </a:spcAft>
            </a:pPr>
            <a:r>
              <a:rPr lang="en-US" sz="1867" b="1" dirty="0">
                <a:solidFill>
                  <a:schemeClr val="accent1"/>
                </a:solidFill>
                <a:latin typeface="+mj-lt"/>
                <a:ea typeface="Gill Sans SemiBold" charset="0"/>
                <a:cs typeface="Gotham Medium" pitchFamily="2" charset="0"/>
              </a:rPr>
              <a:t>Cloud-Native, Rebuild</a:t>
            </a:r>
          </a:p>
          <a:p>
            <a:pPr>
              <a:lnSpc>
                <a:spcPct val="80000"/>
              </a:lnSpc>
              <a:spcAft>
                <a:spcPts val="800"/>
              </a:spcAft>
            </a:pPr>
            <a:r>
              <a:rPr lang="en-US" sz="1867" dirty="0">
                <a:solidFill>
                  <a:schemeClr val="tx1"/>
                </a:solidFill>
                <a:ea typeface="Gill Sans SemiBold" charset="0"/>
                <a:cs typeface="Gotham Medium" pitchFamily="2" charset="0"/>
              </a:rPr>
              <a:t>Fully realized self-service environments for developers</a:t>
            </a:r>
          </a:p>
          <a:p>
            <a:pPr>
              <a:lnSpc>
                <a:spcPct val="80000"/>
              </a:lnSpc>
              <a:spcAft>
                <a:spcPts val="800"/>
              </a:spcAft>
            </a:pPr>
            <a:r>
              <a:rPr lang="en-US" sz="1867" dirty="0">
                <a:solidFill>
                  <a:schemeClr val="tx1"/>
                </a:solidFill>
                <a:ea typeface="Gill Sans" charset="0"/>
                <a:cs typeface="Gotham Book" pitchFamily="2" charset="0"/>
              </a:rPr>
              <a:t>Accelerate time to deploy with i</a:t>
            </a:r>
            <a:r>
              <a:rPr lang="en-US" sz="1867" dirty="0">
                <a:solidFill>
                  <a:schemeClr val="tx1"/>
                </a:solidFill>
                <a:ea typeface="Gill Sans Light" charset="0"/>
                <a:cs typeface="Gotham Book" pitchFamily="2" charset="0"/>
              </a:rPr>
              <a:t>nfrastructure-as-code</a:t>
            </a:r>
          </a:p>
          <a:p>
            <a:pPr>
              <a:lnSpc>
                <a:spcPct val="80000"/>
              </a:lnSpc>
              <a:spcAft>
                <a:spcPts val="800"/>
              </a:spcAft>
            </a:pPr>
            <a:r>
              <a:rPr lang="en-US" sz="1867" dirty="0">
                <a:solidFill>
                  <a:schemeClr val="tx1"/>
                </a:solidFill>
                <a:ea typeface="Gill Sans Light" charset="0"/>
                <a:cs typeface="Gotham Book" pitchFamily="2" charset="0"/>
              </a:rPr>
              <a:t>Consistent platform for ‘run anywhere’ applications</a:t>
            </a:r>
          </a:p>
          <a:p>
            <a:endParaRPr lang="en-US" sz="1867" dirty="0">
              <a:solidFill>
                <a:schemeClr val="tx1"/>
              </a:solidFill>
              <a:ea typeface="Gill Sans Light" charset="0"/>
              <a:cs typeface="Gotham Book" pitchFamily="2" charset="0"/>
            </a:endParaRPr>
          </a:p>
          <a:p>
            <a:endParaRPr lang="en-US" sz="1600" dirty="0">
              <a:solidFill>
                <a:schemeClr val="tx1"/>
              </a:solidFill>
              <a:cs typeface="Gotham Book" pitchFamily="2" charset="0"/>
            </a:endParaRPr>
          </a:p>
        </p:txBody>
      </p:sp>
      <p:sp>
        <p:nvSpPr>
          <p:cNvPr id="16" name="Slide Number Placeholder 1">
            <a:extLst>
              <a:ext uri="{FF2B5EF4-FFF2-40B4-BE49-F238E27FC236}">
                <a16:creationId xmlns:a16="http://schemas.microsoft.com/office/drawing/2014/main" id="{A3542B63-F751-440B-92BA-FD69DB664349}"/>
              </a:ext>
            </a:extLst>
          </p:cNvPr>
          <p:cNvSpPr>
            <a:spLocks noGrp="1"/>
          </p:cNvSpPr>
          <p:nvPr>
            <p:ph type="sldNum" sz="quarter" idx="4"/>
          </p:nvPr>
        </p:nvSpPr>
        <p:spPr>
          <a:xfrm>
            <a:off x="9381781" y="6412354"/>
            <a:ext cx="2743200" cy="366183"/>
          </a:xfrm>
        </p:spPr>
        <p:txBody>
          <a:bodyPr/>
          <a:lstStyle/>
          <a:p>
            <a:pPr defTabSz="914194">
              <a:defRPr/>
            </a:pPr>
            <a:fld id="{DC9A5423-F5A2-45E3-8854-82458581CD79}" type="slidenum">
              <a:rPr lang="en-US">
                <a:solidFill>
                  <a:prstClr val="black">
                    <a:lumMod val="50000"/>
                    <a:lumOff val="50000"/>
                  </a:prstClr>
                </a:solidFill>
              </a:rPr>
              <a:pPr defTabSz="914194">
                <a:defRPr/>
              </a:pPr>
              <a:t>13</a:t>
            </a:fld>
            <a:endParaRPr lang="en-US" dirty="0">
              <a:solidFill>
                <a:prstClr val="black">
                  <a:lumMod val="50000"/>
                  <a:lumOff val="50000"/>
                </a:prstClr>
              </a:solidFill>
            </a:endParaRPr>
          </a:p>
        </p:txBody>
      </p:sp>
      <p:sp>
        <p:nvSpPr>
          <p:cNvPr id="18" name="Title 1">
            <a:extLst>
              <a:ext uri="{FF2B5EF4-FFF2-40B4-BE49-F238E27FC236}">
                <a16:creationId xmlns:a16="http://schemas.microsoft.com/office/drawing/2014/main" id="{87D63F23-5697-4FC7-BCA4-EEEB8C4B7A2E}"/>
              </a:ext>
            </a:extLst>
          </p:cNvPr>
          <p:cNvSpPr txBox="1">
            <a:spLocks/>
          </p:cNvSpPr>
          <p:nvPr/>
        </p:nvSpPr>
        <p:spPr>
          <a:xfrm>
            <a:off x="0" y="267432"/>
            <a:ext cx="12192000" cy="1386641"/>
          </a:xfrm>
          <a:prstGeom prst="rect">
            <a:avLst/>
          </a:prstGeom>
        </p:spPr>
        <p:txBody>
          <a:bodyPr>
            <a:normAutofit/>
          </a:bodyPr>
          <a:lstStyle>
            <a:lvl1pPr algn="l" defTabSz="685783" rtl="0" eaLnBrk="1" latinLnBrk="0" hangingPunct="1">
              <a:lnSpc>
                <a:spcPct val="80000"/>
              </a:lnSpc>
              <a:spcBef>
                <a:spcPct val="0"/>
              </a:spcBef>
              <a:buNone/>
              <a:defRPr sz="3200" kern="1200" spc="150" baseline="0">
                <a:solidFill>
                  <a:schemeClr val="accent1"/>
                </a:solidFill>
                <a:latin typeface="+mj-lt"/>
                <a:ea typeface="+mj-ea"/>
                <a:cs typeface="+mj-cs"/>
              </a:defRPr>
            </a:lvl1pPr>
          </a:lstStyle>
          <a:p>
            <a:pPr algn="ctr"/>
            <a:r>
              <a:rPr lang="en-US" sz="4267" dirty="0"/>
              <a:t>Everyone is at a different </a:t>
            </a:r>
            <a:br>
              <a:rPr lang="en-US" sz="4267" dirty="0"/>
            </a:br>
            <a:r>
              <a:rPr lang="en-US" sz="4267" dirty="0"/>
              <a:t>point in the journey</a:t>
            </a:r>
          </a:p>
        </p:txBody>
      </p:sp>
    </p:spTree>
    <p:extLst>
      <p:ext uri="{BB962C8B-B14F-4D97-AF65-F5344CB8AC3E}">
        <p14:creationId xmlns:p14="http://schemas.microsoft.com/office/powerpoint/2010/main" val="2449139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E57405-167B-ED4D-BCEA-05FBF9CA6356}"/>
              </a:ext>
            </a:extLst>
          </p:cNvPr>
          <p:cNvSpPr>
            <a:spLocks noGrp="1"/>
          </p:cNvSpPr>
          <p:nvPr>
            <p:ph type="title"/>
          </p:nvPr>
        </p:nvSpPr>
        <p:spPr>
          <a:xfrm>
            <a:off x="448939" y="-234577"/>
            <a:ext cx="5647061" cy="1445116"/>
          </a:xfrm>
        </p:spPr>
        <p:txBody>
          <a:bodyPr>
            <a:normAutofit/>
          </a:bodyPr>
          <a:lstStyle/>
          <a:p>
            <a:r>
              <a:rPr lang="en-US" dirty="0"/>
              <a:t>Takeaways</a:t>
            </a:r>
          </a:p>
        </p:txBody>
      </p:sp>
      <p:sp>
        <p:nvSpPr>
          <p:cNvPr id="4" name="Text Placeholder 3">
            <a:extLst>
              <a:ext uri="{FF2B5EF4-FFF2-40B4-BE49-F238E27FC236}">
                <a16:creationId xmlns:a16="http://schemas.microsoft.com/office/drawing/2014/main" id="{D250AE5C-E6BD-7F42-8817-69BE3D4123A0}"/>
              </a:ext>
            </a:extLst>
          </p:cNvPr>
          <p:cNvSpPr>
            <a:spLocks noGrp="1"/>
          </p:cNvSpPr>
          <p:nvPr>
            <p:ph type="body" sz="quarter" idx="14"/>
          </p:nvPr>
        </p:nvSpPr>
        <p:spPr>
          <a:xfrm>
            <a:off x="365651" y="1077706"/>
            <a:ext cx="7482949" cy="1564209"/>
          </a:xfrm>
        </p:spPr>
        <p:txBody>
          <a:bodyPr>
            <a:noAutofit/>
          </a:bodyPr>
          <a:lstStyle/>
          <a:p>
            <a:pPr marL="380990" indent="-380990" defTabSz="914194">
              <a:spcAft>
                <a:spcPts val="800"/>
              </a:spcAft>
              <a:buClr>
                <a:srgbClr val="3A97B5"/>
              </a:buClr>
              <a:buSzPct val="70000"/>
              <a:buFont typeface="Franklin Gothic Book" panose="020B0503020102020204" pitchFamily="34" charset="0"/>
              <a:buChar char="►"/>
            </a:pPr>
            <a:r>
              <a:rPr lang="en-US" sz="2400" spc="0" dirty="0">
                <a:latin typeface="Franklin Gothic Book"/>
              </a:rPr>
              <a:t>Digital transformation (eventually) simplifies IT but complications abound in the short term</a:t>
            </a:r>
          </a:p>
          <a:p>
            <a:pPr marL="380990" indent="-380990" defTabSz="914194">
              <a:spcAft>
                <a:spcPts val="800"/>
              </a:spcAft>
              <a:buClr>
                <a:srgbClr val="3A97B5"/>
              </a:buClr>
              <a:buSzPct val="70000"/>
              <a:buFont typeface="Franklin Gothic Book" panose="020B0503020102020204" pitchFamily="34" charset="0"/>
              <a:buChar char="►"/>
            </a:pPr>
            <a:r>
              <a:rPr lang="en-US" sz="2400" spc="0" dirty="0">
                <a:latin typeface="Franklin Gothic Book"/>
              </a:rPr>
              <a:t>There is no “one cloud to rule them all” – flexible IT environments deliver the best value</a:t>
            </a:r>
          </a:p>
          <a:p>
            <a:pPr marL="380990" indent="-380990" defTabSz="914194">
              <a:spcAft>
                <a:spcPts val="800"/>
              </a:spcAft>
              <a:buClr>
                <a:srgbClr val="3A97B5"/>
              </a:buClr>
              <a:buSzPct val="70000"/>
              <a:buFont typeface="Franklin Gothic Book" panose="020B0503020102020204" pitchFamily="34" charset="0"/>
              <a:buChar char="►"/>
            </a:pPr>
            <a:r>
              <a:rPr lang="en-US" sz="2400" spc="0" dirty="0">
                <a:latin typeface="Franklin Gothic Book"/>
              </a:rPr>
              <a:t>Heterogeneous IT estates, and application development/runtime environments, and data repositories require unified management and a ‘single version of the truth’</a:t>
            </a:r>
          </a:p>
          <a:p>
            <a:pPr marL="380990" indent="-380990" defTabSz="914194">
              <a:spcAft>
                <a:spcPts val="800"/>
              </a:spcAft>
              <a:buClr>
                <a:srgbClr val="3A97B5"/>
              </a:buClr>
              <a:buSzPct val="70000"/>
              <a:buFont typeface="Franklin Gothic Book" panose="020B0503020102020204" pitchFamily="34" charset="0"/>
              <a:buChar char="►"/>
            </a:pPr>
            <a:r>
              <a:rPr lang="en-US" sz="2400" spc="0" dirty="0">
                <a:latin typeface="Franklin Gothic Book"/>
              </a:rPr>
              <a:t>Net-new apps will be ‘cloudy’ by default, giving developers increased influence over where the data needs to reside</a:t>
            </a:r>
          </a:p>
          <a:p>
            <a:pPr marL="380990" indent="-380990" defTabSz="914194">
              <a:spcAft>
                <a:spcPts val="800"/>
              </a:spcAft>
              <a:buClr>
                <a:srgbClr val="3A97B5"/>
              </a:buClr>
              <a:buSzPct val="70000"/>
              <a:buFont typeface="Franklin Gothic Book" panose="020B0503020102020204" pitchFamily="34" charset="0"/>
              <a:buChar char="►"/>
            </a:pPr>
            <a:r>
              <a:rPr lang="en-US" sz="2400" spc="0" dirty="0">
                <a:latin typeface="Franklin Gothic Book"/>
              </a:rPr>
              <a:t>Vendors with ‘open’ approaches to data management (and broad partner ecosystems) will be best positioned for growth</a:t>
            </a:r>
          </a:p>
        </p:txBody>
      </p:sp>
      <p:pic>
        <p:nvPicPr>
          <p:cNvPr id="7" name="Picture Placeholder 5">
            <a:extLst>
              <a:ext uri="{FF2B5EF4-FFF2-40B4-BE49-F238E27FC236}">
                <a16:creationId xmlns:a16="http://schemas.microsoft.com/office/drawing/2014/main" id="{08B63FE7-627B-43B7-80EF-38F9B3A471B5}"/>
              </a:ext>
            </a:extLst>
          </p:cNvPr>
          <p:cNvPicPr>
            <a:picLocks noGrp="1" noChangeAspect="1"/>
          </p:cNvPicPr>
          <p:nvPr>
            <p:ph type="pic" sz="quarter" idx="28"/>
          </p:nvPr>
        </p:nvPicPr>
        <p:blipFill>
          <a:blip r:embed="rId3" cstate="print">
            <a:extLst>
              <a:ext uri="{28A0092B-C50C-407E-A947-70E740481C1C}">
                <a14:useLocalDpi xmlns:a14="http://schemas.microsoft.com/office/drawing/2010/main" val="0"/>
              </a:ext>
            </a:extLst>
          </a:blip>
          <a:srcRect l="30744" r="30744"/>
          <a:stretch>
            <a:fillRect/>
          </a:stretch>
        </p:blipFill>
        <p:spPr>
          <a:xfrm>
            <a:off x="7653338" y="-4763"/>
            <a:ext cx="4538662" cy="6862763"/>
          </a:xfrm>
        </p:spPr>
      </p:pic>
    </p:spTree>
    <p:extLst>
      <p:ext uri="{BB962C8B-B14F-4D97-AF65-F5344CB8AC3E}">
        <p14:creationId xmlns:p14="http://schemas.microsoft.com/office/powerpoint/2010/main" val="3891610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C20043-42DC-478C-9B11-6D932D2DEF7D}"/>
              </a:ext>
            </a:extLst>
          </p:cNvPr>
          <p:cNvSpPr>
            <a:spLocks noGrp="1"/>
          </p:cNvSpPr>
          <p:nvPr>
            <p:ph type="ctrTitle"/>
          </p:nvPr>
        </p:nvSpPr>
        <p:spPr/>
        <p:txBody>
          <a:bodyPr/>
          <a:lstStyle/>
          <a:p>
            <a:r>
              <a:rPr lang="en-US" dirty="0"/>
              <a:t>The Multi-Cloud Journey</a:t>
            </a:r>
          </a:p>
        </p:txBody>
      </p:sp>
      <p:sp>
        <p:nvSpPr>
          <p:cNvPr id="5" name="Subtitle 4">
            <a:extLst>
              <a:ext uri="{FF2B5EF4-FFF2-40B4-BE49-F238E27FC236}">
                <a16:creationId xmlns:a16="http://schemas.microsoft.com/office/drawing/2014/main" id="{6E70E200-C0AD-4B67-9932-7B666658D78C}"/>
              </a:ext>
            </a:extLst>
          </p:cNvPr>
          <p:cNvSpPr>
            <a:spLocks noGrp="1"/>
          </p:cNvSpPr>
          <p:nvPr>
            <p:ph type="subTitle" idx="1"/>
          </p:nvPr>
        </p:nvSpPr>
        <p:spPr>
          <a:xfrm>
            <a:off x="1020391" y="5942735"/>
            <a:ext cx="6930475" cy="486943"/>
          </a:xfrm>
        </p:spPr>
        <p:txBody>
          <a:bodyPr/>
          <a:lstStyle/>
          <a:p>
            <a:r>
              <a:rPr lang="en-US" dirty="0"/>
              <a:t>Jeff Budge, Advisory</a:t>
            </a:r>
          </a:p>
        </p:txBody>
      </p:sp>
    </p:spTree>
    <p:extLst>
      <p:ext uri="{BB962C8B-B14F-4D97-AF65-F5344CB8AC3E}">
        <p14:creationId xmlns:p14="http://schemas.microsoft.com/office/powerpoint/2010/main" val="1424118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9DDC26-985C-44EE-895D-312C2406900C}"/>
              </a:ext>
            </a:extLst>
          </p:cNvPr>
          <p:cNvSpPr>
            <a:spLocks noGrp="1"/>
          </p:cNvSpPr>
          <p:nvPr>
            <p:ph sz="quarter" idx="13"/>
          </p:nvPr>
        </p:nvSpPr>
        <p:spPr>
          <a:xfrm>
            <a:off x="726231" y="2116682"/>
            <a:ext cx="5783981" cy="4226983"/>
          </a:xfrm>
        </p:spPr>
        <p:txBody>
          <a:bodyPr>
            <a:normAutofit/>
          </a:bodyPr>
          <a:lstStyle/>
          <a:p>
            <a:r>
              <a:rPr lang="en-US" sz="2133" b="1" dirty="0"/>
              <a:t>On-Premises Legacy </a:t>
            </a:r>
            <a:r>
              <a:rPr lang="en-US" sz="2133" dirty="0"/>
              <a:t>= Buy a “traditional” house</a:t>
            </a:r>
          </a:p>
          <a:p>
            <a:r>
              <a:rPr lang="en-US" sz="2133" b="1" dirty="0"/>
              <a:t>On-Premises Private Cloud </a:t>
            </a:r>
            <a:r>
              <a:rPr lang="en-US" sz="2133" dirty="0"/>
              <a:t>= Buy a prefab or modular house</a:t>
            </a:r>
          </a:p>
          <a:p>
            <a:r>
              <a:rPr lang="en-US" sz="2133" b="1" dirty="0"/>
              <a:t>Hosted Private Cloud </a:t>
            </a:r>
            <a:r>
              <a:rPr lang="en-US" sz="2133" dirty="0"/>
              <a:t>= Live in your parent's house</a:t>
            </a:r>
          </a:p>
          <a:p>
            <a:r>
              <a:rPr lang="en-US" sz="2133" b="1" dirty="0"/>
              <a:t>IaaS</a:t>
            </a:r>
            <a:r>
              <a:rPr lang="en-US" sz="2133" dirty="0"/>
              <a:t> = Rent a house</a:t>
            </a:r>
          </a:p>
          <a:p>
            <a:r>
              <a:rPr lang="en-US" sz="2133" b="1" dirty="0"/>
              <a:t>PaaS</a:t>
            </a:r>
            <a:r>
              <a:rPr lang="en-US" sz="2133" dirty="0"/>
              <a:t> = Rent a condo/apartment</a:t>
            </a:r>
          </a:p>
          <a:p>
            <a:r>
              <a:rPr lang="en-US" sz="2133" b="1" dirty="0"/>
              <a:t>SaaS</a:t>
            </a:r>
            <a:r>
              <a:rPr lang="en-US" sz="2133" dirty="0"/>
              <a:t> = Stay in a hotel/time-share/resort</a:t>
            </a:r>
          </a:p>
          <a:p>
            <a:endParaRPr lang="en-US" sz="2133" dirty="0"/>
          </a:p>
          <a:p>
            <a:pPr marL="0" indent="0">
              <a:buNone/>
            </a:pPr>
            <a:r>
              <a:rPr lang="en-US" sz="2133" dirty="0"/>
              <a:t>All of these are good options, choose based on need, preference, timing, cost, etc.</a:t>
            </a:r>
          </a:p>
        </p:txBody>
      </p:sp>
      <p:sp>
        <p:nvSpPr>
          <p:cNvPr id="4" name="Title 3">
            <a:extLst>
              <a:ext uri="{FF2B5EF4-FFF2-40B4-BE49-F238E27FC236}">
                <a16:creationId xmlns:a16="http://schemas.microsoft.com/office/drawing/2014/main" id="{6089F439-94F2-4D82-9803-66BC55E54B5F}"/>
              </a:ext>
            </a:extLst>
          </p:cNvPr>
          <p:cNvSpPr>
            <a:spLocks noGrp="1"/>
          </p:cNvSpPr>
          <p:nvPr>
            <p:ph type="title"/>
          </p:nvPr>
        </p:nvSpPr>
        <p:spPr>
          <a:xfrm>
            <a:off x="838200" y="423513"/>
            <a:ext cx="10878953" cy="821355"/>
          </a:xfrm>
        </p:spPr>
        <p:txBody>
          <a:bodyPr>
            <a:normAutofit/>
          </a:bodyPr>
          <a:lstStyle/>
          <a:p>
            <a:r>
              <a:rPr lang="en-US" dirty="0"/>
              <a:t>BEV through a Real Estate Lens</a:t>
            </a:r>
          </a:p>
        </p:txBody>
      </p:sp>
      <p:pic>
        <p:nvPicPr>
          <p:cNvPr id="6" name="Picture 5">
            <a:extLst>
              <a:ext uri="{FF2B5EF4-FFF2-40B4-BE49-F238E27FC236}">
                <a16:creationId xmlns:a16="http://schemas.microsoft.com/office/drawing/2014/main" id="{585859BB-F250-3D41-B963-6FFA5EEDA2F3}"/>
              </a:ext>
            </a:extLst>
          </p:cNvPr>
          <p:cNvPicPr>
            <a:picLocks noChangeAspect="1"/>
          </p:cNvPicPr>
          <p:nvPr/>
        </p:nvPicPr>
        <p:blipFill rotWithShape="1">
          <a:blip r:embed="rId3"/>
          <a:srcRect l="33499" b="11020"/>
          <a:stretch/>
        </p:blipFill>
        <p:spPr>
          <a:xfrm>
            <a:off x="7122695" y="2361510"/>
            <a:ext cx="4752920" cy="4226983"/>
          </a:xfrm>
          <a:prstGeom prst="rect">
            <a:avLst/>
          </a:prstGeom>
        </p:spPr>
      </p:pic>
    </p:spTree>
    <p:extLst>
      <p:ext uri="{BB962C8B-B14F-4D97-AF65-F5344CB8AC3E}">
        <p14:creationId xmlns:p14="http://schemas.microsoft.com/office/powerpoint/2010/main" val="2091516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5C96B3-86B9-4724-92FD-0DB87150C2A7}"/>
              </a:ext>
            </a:extLst>
          </p:cNvPr>
          <p:cNvSpPr>
            <a:spLocks noGrp="1"/>
          </p:cNvSpPr>
          <p:nvPr>
            <p:ph sz="quarter" idx="13"/>
          </p:nvPr>
        </p:nvSpPr>
        <p:spPr>
          <a:xfrm>
            <a:off x="6265673" y="1902125"/>
            <a:ext cx="5582487" cy="4226983"/>
          </a:xfrm>
        </p:spPr>
        <p:txBody>
          <a:bodyPr>
            <a:normAutofit/>
          </a:bodyPr>
          <a:lstStyle/>
          <a:p>
            <a:pPr marL="0" indent="0">
              <a:buNone/>
            </a:pPr>
            <a:r>
              <a:rPr lang="en-US" sz="1867" dirty="0"/>
              <a:t>Regardless of which residence type you choose, you have major lifecycle events that will require you to take care of necessary activity:</a:t>
            </a:r>
          </a:p>
          <a:p>
            <a:pPr>
              <a:spcBef>
                <a:spcPts val="1248"/>
              </a:spcBef>
            </a:pPr>
            <a:r>
              <a:rPr lang="en-US" sz="1867" dirty="0"/>
              <a:t>Moving = Migration</a:t>
            </a:r>
          </a:p>
          <a:p>
            <a:pPr>
              <a:spcBef>
                <a:spcPts val="1248"/>
              </a:spcBef>
            </a:pPr>
            <a:r>
              <a:rPr lang="en-US" sz="1867" dirty="0"/>
              <a:t>Unpack = Infrastructure Deployment</a:t>
            </a:r>
          </a:p>
          <a:p>
            <a:pPr>
              <a:spcBef>
                <a:spcPts val="1248"/>
              </a:spcBef>
            </a:pPr>
            <a:r>
              <a:rPr lang="en-US" sz="1867" dirty="0"/>
              <a:t>Arrange and Decorate = Application Integration</a:t>
            </a:r>
          </a:p>
          <a:p>
            <a:pPr>
              <a:spcBef>
                <a:spcPts val="1248"/>
              </a:spcBef>
            </a:pPr>
            <a:r>
              <a:rPr lang="en-US" sz="1867" dirty="0"/>
              <a:t>Remodel = Application Modernization</a:t>
            </a:r>
          </a:p>
          <a:p>
            <a:pPr>
              <a:spcBef>
                <a:spcPts val="1248"/>
              </a:spcBef>
            </a:pPr>
            <a:r>
              <a:rPr lang="en-US" sz="1867" dirty="0"/>
              <a:t>Finance / Refinance / Negotiate = Cost Optimization</a:t>
            </a:r>
          </a:p>
          <a:p>
            <a:pPr>
              <a:spcBef>
                <a:spcPts val="1248"/>
              </a:spcBef>
            </a:pPr>
            <a:r>
              <a:rPr lang="en-US" sz="1867" dirty="0"/>
              <a:t>Live in it = Operations</a:t>
            </a:r>
          </a:p>
        </p:txBody>
      </p:sp>
      <p:sp>
        <p:nvSpPr>
          <p:cNvPr id="4" name="Title 3">
            <a:extLst>
              <a:ext uri="{FF2B5EF4-FFF2-40B4-BE49-F238E27FC236}">
                <a16:creationId xmlns:a16="http://schemas.microsoft.com/office/drawing/2014/main" id="{A717BFA1-0BF7-49BC-8887-64ACAE3D975E}"/>
              </a:ext>
            </a:extLst>
          </p:cNvPr>
          <p:cNvSpPr>
            <a:spLocks noGrp="1"/>
          </p:cNvSpPr>
          <p:nvPr>
            <p:ph type="title"/>
          </p:nvPr>
        </p:nvSpPr>
        <p:spPr/>
        <p:txBody>
          <a:bodyPr anchor="ctr"/>
          <a:lstStyle/>
          <a:p>
            <a:r>
              <a:rPr lang="en-US" dirty="0"/>
              <a:t>Lifecycle</a:t>
            </a:r>
          </a:p>
        </p:txBody>
      </p:sp>
      <p:pic>
        <p:nvPicPr>
          <p:cNvPr id="5" name="Picture 4">
            <a:extLst>
              <a:ext uri="{FF2B5EF4-FFF2-40B4-BE49-F238E27FC236}">
                <a16:creationId xmlns:a16="http://schemas.microsoft.com/office/drawing/2014/main" id="{CF6FA98B-B988-1442-A671-908AA728CCA4}"/>
              </a:ext>
            </a:extLst>
          </p:cNvPr>
          <p:cNvPicPr>
            <a:picLocks noChangeAspect="1"/>
          </p:cNvPicPr>
          <p:nvPr/>
        </p:nvPicPr>
        <p:blipFill>
          <a:blip r:embed="rId3"/>
          <a:stretch>
            <a:fillRect/>
          </a:stretch>
        </p:blipFill>
        <p:spPr>
          <a:xfrm>
            <a:off x="452363" y="1902125"/>
            <a:ext cx="5473968" cy="3652761"/>
          </a:xfrm>
          <a:prstGeom prst="rect">
            <a:avLst/>
          </a:prstGeom>
        </p:spPr>
      </p:pic>
    </p:spTree>
    <p:extLst>
      <p:ext uri="{BB962C8B-B14F-4D97-AF65-F5344CB8AC3E}">
        <p14:creationId xmlns:p14="http://schemas.microsoft.com/office/powerpoint/2010/main" val="1568749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B4FE5F-876E-5949-BA5A-FC2DACE07E15}"/>
              </a:ext>
            </a:extLst>
          </p:cNvPr>
          <p:cNvPicPr>
            <a:picLocks noChangeAspect="1"/>
          </p:cNvPicPr>
          <p:nvPr/>
        </p:nvPicPr>
        <p:blipFill rotWithShape="1">
          <a:blip r:embed="rId3"/>
          <a:srcRect t="58552" b="7884"/>
          <a:stretch/>
        </p:blipFill>
        <p:spPr>
          <a:xfrm>
            <a:off x="-3868" y="4944067"/>
            <a:ext cx="12192000" cy="1921675"/>
          </a:xfrm>
          <a:prstGeom prst="rect">
            <a:avLst/>
          </a:prstGeom>
        </p:spPr>
      </p:pic>
      <p:sp>
        <p:nvSpPr>
          <p:cNvPr id="3" name="Content Placeholder 2">
            <a:extLst>
              <a:ext uri="{FF2B5EF4-FFF2-40B4-BE49-F238E27FC236}">
                <a16:creationId xmlns:a16="http://schemas.microsoft.com/office/drawing/2014/main" id="{84C20942-C0E8-4411-8B40-45B026C54150}"/>
              </a:ext>
            </a:extLst>
          </p:cNvPr>
          <p:cNvSpPr>
            <a:spLocks noGrp="1"/>
          </p:cNvSpPr>
          <p:nvPr>
            <p:ph sz="quarter" idx="13"/>
          </p:nvPr>
        </p:nvSpPr>
        <p:spPr>
          <a:xfrm>
            <a:off x="838200" y="1463041"/>
            <a:ext cx="10801952" cy="4378960"/>
          </a:xfrm>
        </p:spPr>
        <p:txBody>
          <a:bodyPr>
            <a:noAutofit/>
          </a:bodyPr>
          <a:lstStyle/>
          <a:p>
            <a:pPr marL="0" indent="0">
              <a:spcBef>
                <a:spcPts val="0"/>
              </a:spcBef>
              <a:buNone/>
            </a:pPr>
            <a:r>
              <a:rPr lang="en-US" sz="2133" dirty="0"/>
              <a:t>Each venue has different options for each lifecycle step.  The easiest lifecycle step to imagine is Operations.  Let’s use lawn care as an example for an operational activity:</a:t>
            </a:r>
          </a:p>
          <a:p>
            <a:pPr marL="306910" lvl="1" indent="-294210">
              <a:spcBef>
                <a:spcPts val="0"/>
              </a:spcBef>
            </a:pPr>
            <a:endParaRPr lang="en-US" sz="2133" dirty="0"/>
          </a:p>
          <a:p>
            <a:pPr marL="306910" lvl="1" indent="-294210">
              <a:spcBef>
                <a:spcPts val="0"/>
              </a:spcBef>
            </a:pPr>
            <a:r>
              <a:rPr lang="en-US" sz="2133" b="1" dirty="0"/>
              <a:t>On-Premises</a:t>
            </a:r>
            <a:r>
              <a:rPr lang="en-US" sz="2133" dirty="0"/>
              <a:t> - I cut the grass or I hire someone to the cut grass</a:t>
            </a:r>
          </a:p>
          <a:p>
            <a:pPr marL="306910" lvl="1" indent="-294210">
              <a:spcBef>
                <a:spcPts val="0"/>
              </a:spcBef>
            </a:pPr>
            <a:r>
              <a:rPr lang="en-US" sz="2133" b="1" dirty="0"/>
              <a:t>Hosted Private Cloud </a:t>
            </a:r>
            <a:r>
              <a:rPr lang="en-US" sz="2133" dirty="0"/>
              <a:t>- I can cut grass, help cut grass or not cut grass</a:t>
            </a:r>
          </a:p>
          <a:p>
            <a:pPr marL="306910" lvl="1" indent="-294210">
              <a:spcBef>
                <a:spcPts val="0"/>
              </a:spcBef>
            </a:pPr>
            <a:r>
              <a:rPr lang="en-US" sz="2133" b="1" dirty="0"/>
              <a:t>IaaS</a:t>
            </a:r>
            <a:r>
              <a:rPr lang="en-US" sz="2133" dirty="0"/>
              <a:t> - I will have to read my contract on who cuts grass</a:t>
            </a:r>
          </a:p>
          <a:p>
            <a:pPr marL="306910" lvl="1" indent="-294210">
              <a:spcBef>
                <a:spcPts val="0"/>
              </a:spcBef>
            </a:pPr>
            <a:r>
              <a:rPr lang="en-US" sz="2133" b="1" dirty="0"/>
              <a:t>PaaS</a:t>
            </a:r>
            <a:r>
              <a:rPr lang="en-US" sz="2133" dirty="0"/>
              <a:t> - the grass cutting is included</a:t>
            </a:r>
          </a:p>
          <a:p>
            <a:pPr marL="306910" lvl="1" indent="-294210">
              <a:spcBef>
                <a:spcPts val="0"/>
              </a:spcBef>
            </a:pPr>
            <a:r>
              <a:rPr lang="en-US" sz="2133" b="1" dirty="0"/>
              <a:t>SaaS</a:t>
            </a:r>
            <a:r>
              <a:rPr lang="en-US" sz="2133" dirty="0"/>
              <a:t> - I admire how nice the grass looks</a:t>
            </a:r>
            <a:br>
              <a:rPr lang="en-US" sz="2133" dirty="0"/>
            </a:br>
            <a:endParaRPr lang="en-US" sz="2133" dirty="0"/>
          </a:p>
          <a:p>
            <a:pPr marL="0" indent="0">
              <a:spcBef>
                <a:spcPts val="0"/>
              </a:spcBef>
              <a:buNone/>
            </a:pPr>
            <a:r>
              <a:rPr lang="en-US" sz="2133" dirty="0"/>
              <a:t>But we all also know that there is much more to operating a residence that just cutting the grass.  Each operational activity will have different options per venue (pest control, utilities, internet access, TV service, snow clearing, etc.) leading to complexity.</a:t>
            </a:r>
          </a:p>
        </p:txBody>
      </p:sp>
      <p:sp>
        <p:nvSpPr>
          <p:cNvPr id="4" name="Title 3">
            <a:extLst>
              <a:ext uri="{FF2B5EF4-FFF2-40B4-BE49-F238E27FC236}">
                <a16:creationId xmlns:a16="http://schemas.microsoft.com/office/drawing/2014/main" id="{DF5EC9F5-3DDA-465B-95E6-06ED1AFAB79C}"/>
              </a:ext>
            </a:extLst>
          </p:cNvPr>
          <p:cNvSpPr>
            <a:spLocks noGrp="1"/>
          </p:cNvSpPr>
          <p:nvPr>
            <p:ph type="title"/>
          </p:nvPr>
        </p:nvSpPr>
        <p:spPr>
          <a:xfrm>
            <a:off x="834332" y="282342"/>
            <a:ext cx="10515600" cy="835117"/>
          </a:xfrm>
        </p:spPr>
        <p:txBody>
          <a:bodyPr/>
          <a:lstStyle/>
          <a:p>
            <a:r>
              <a:rPr lang="en-US" dirty="0"/>
              <a:t>Intersecting venue and lifecycle</a:t>
            </a:r>
          </a:p>
        </p:txBody>
      </p:sp>
      <p:pic>
        <p:nvPicPr>
          <p:cNvPr id="6" name="Picture 5">
            <a:extLst>
              <a:ext uri="{FF2B5EF4-FFF2-40B4-BE49-F238E27FC236}">
                <a16:creationId xmlns:a16="http://schemas.microsoft.com/office/drawing/2014/main" id="{56F82983-F16D-EC4B-B7EB-6D22540CC5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4621" y="5920059"/>
            <a:ext cx="2466964" cy="691884"/>
          </a:xfrm>
          <a:prstGeom prst="rect">
            <a:avLst/>
          </a:prstGeom>
        </p:spPr>
      </p:pic>
    </p:spTree>
    <p:extLst>
      <p:ext uri="{BB962C8B-B14F-4D97-AF65-F5344CB8AC3E}">
        <p14:creationId xmlns:p14="http://schemas.microsoft.com/office/powerpoint/2010/main" val="396493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CD9A41-E480-4F78-8A3B-9CDCDFBA0606}"/>
              </a:ext>
            </a:extLst>
          </p:cNvPr>
          <p:cNvSpPr>
            <a:spLocks noGrp="1"/>
          </p:cNvSpPr>
          <p:nvPr>
            <p:ph sz="quarter" idx="13"/>
          </p:nvPr>
        </p:nvSpPr>
        <p:spPr>
          <a:xfrm>
            <a:off x="834332" y="1457855"/>
            <a:ext cx="10515600" cy="4800071"/>
          </a:xfrm>
        </p:spPr>
        <p:txBody>
          <a:bodyPr>
            <a:normAutofit/>
          </a:bodyPr>
          <a:lstStyle/>
          <a:p>
            <a:pPr marL="0" indent="0">
              <a:buNone/>
            </a:pPr>
            <a:r>
              <a:rPr lang="en-US" sz="2133" dirty="0"/>
              <a:t>When choosing the best execution venue for your workload, you must consider all the lifecycle costs, requirements, capabilities, etc. of each venue.</a:t>
            </a:r>
          </a:p>
          <a:p>
            <a:pPr marL="0" indent="0">
              <a:buNone/>
            </a:pPr>
            <a:endParaRPr lang="en-US" sz="2133" dirty="0"/>
          </a:p>
          <a:p>
            <a:r>
              <a:rPr lang="en-US" sz="2133" dirty="0"/>
              <a:t>Using our real estate analogy:</a:t>
            </a:r>
          </a:p>
          <a:p>
            <a:pPr lvl="1"/>
            <a:r>
              <a:rPr lang="en-US" sz="2133" dirty="0"/>
              <a:t>Operational TCO = pest control + lawn care + utilities + snow clearing + …</a:t>
            </a:r>
          </a:p>
          <a:p>
            <a:pPr lvl="1"/>
            <a:endParaRPr lang="en-US" sz="2133" dirty="0"/>
          </a:p>
          <a:p>
            <a:r>
              <a:rPr lang="en-US" sz="2133" dirty="0"/>
              <a:t>In execution venues:</a:t>
            </a:r>
          </a:p>
          <a:p>
            <a:pPr lvl="1"/>
            <a:r>
              <a:rPr lang="en-US" sz="2133" dirty="0"/>
              <a:t>Operational TCO = security + performance monitoring + power + backup + …</a:t>
            </a:r>
          </a:p>
          <a:p>
            <a:pPr lvl="2"/>
            <a:endParaRPr lang="en-US" dirty="0"/>
          </a:p>
          <a:p>
            <a:pPr marL="10584" lvl="1" indent="0">
              <a:buNone/>
            </a:pPr>
            <a:r>
              <a:rPr lang="en-US" sz="2133" dirty="0"/>
              <a:t>Which items are included or not included in the venue price will differ by venue. This has been hard to accurately quantify as the venue options grow in number and complexity, and this venue decision should be made for each type of application</a:t>
            </a:r>
          </a:p>
        </p:txBody>
      </p:sp>
      <p:sp>
        <p:nvSpPr>
          <p:cNvPr id="4" name="Title 3">
            <a:extLst>
              <a:ext uri="{FF2B5EF4-FFF2-40B4-BE49-F238E27FC236}">
                <a16:creationId xmlns:a16="http://schemas.microsoft.com/office/drawing/2014/main" id="{FBAC4940-739D-4310-8CEC-8B4763036F41}"/>
              </a:ext>
            </a:extLst>
          </p:cNvPr>
          <p:cNvSpPr>
            <a:spLocks noGrp="1"/>
          </p:cNvSpPr>
          <p:nvPr>
            <p:ph type="title"/>
          </p:nvPr>
        </p:nvSpPr>
        <p:spPr>
          <a:xfrm>
            <a:off x="834332" y="333676"/>
            <a:ext cx="8048411" cy="898357"/>
          </a:xfrm>
        </p:spPr>
        <p:txBody>
          <a:bodyPr>
            <a:normAutofit/>
          </a:bodyPr>
          <a:lstStyle/>
          <a:p>
            <a:r>
              <a:rPr lang="en-US" dirty="0"/>
              <a:t>Total Cost of Each Venue</a:t>
            </a:r>
          </a:p>
        </p:txBody>
      </p:sp>
    </p:spTree>
    <p:extLst>
      <p:ext uri="{BB962C8B-B14F-4D97-AF65-F5344CB8AC3E}">
        <p14:creationId xmlns:p14="http://schemas.microsoft.com/office/powerpoint/2010/main" val="893433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txBox="1">
            <a:spLocks/>
          </p:cNvSpPr>
          <p:nvPr/>
        </p:nvSpPr>
        <p:spPr bwMode="auto">
          <a:xfrm>
            <a:off x="1585750" y="3968708"/>
            <a:ext cx="3520585" cy="1563179"/>
          </a:xfrm>
          <a:prstGeom prst="rect">
            <a:avLst/>
          </a:prstGeom>
          <a:solidFill>
            <a:schemeClr val="bg1"/>
          </a:solidFill>
          <a:ln>
            <a:noFill/>
          </a:ln>
        </p:spPr>
        <p:txBody>
          <a:bodyPr vert="horz" wrap="square" lIns="243835" tIns="274320" rIns="0" bIns="0" numCol="1" anchor="t" anchorCtr="0" compatLnSpc="1">
            <a:prstTxWarp prst="textNoShape">
              <a:avLst/>
            </a:prstTxWarp>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828429">
              <a:spcBef>
                <a:spcPts val="272"/>
              </a:spcBef>
              <a:defRPr/>
            </a:pPr>
            <a:r>
              <a:rPr lang="en-US" sz="2541" dirty="0">
                <a:solidFill>
                  <a:srgbClr val="005A85"/>
                </a:solidFill>
                <a:latin typeface="Franklin Gothic Medium" panose="020B0603020102020204" pitchFamily="34" charset="0"/>
                <a:cs typeface="Segoe UI Semilight" panose="020B0402040204020203" pitchFamily="34" charset="0"/>
              </a:rPr>
              <a:t>     Sheryl Kingstone</a:t>
            </a:r>
          </a:p>
          <a:p>
            <a:pPr defTabSz="828429">
              <a:spcBef>
                <a:spcPts val="272"/>
              </a:spcBef>
              <a:defRPr/>
            </a:pPr>
            <a:r>
              <a:rPr lang="en-US" sz="1600" dirty="0">
                <a:solidFill>
                  <a:srgbClr val="005A85"/>
                </a:solidFill>
                <a:latin typeface="Franklin Gothic Book"/>
              </a:rPr>
              <a:t>    Research VP &amp; General Manager</a:t>
            </a:r>
          </a:p>
          <a:p>
            <a:pPr defTabSz="828429">
              <a:spcBef>
                <a:spcPts val="272"/>
              </a:spcBef>
              <a:defRPr/>
            </a:pPr>
            <a:endParaRPr lang="en-US" sz="1600" dirty="0">
              <a:solidFill>
                <a:prstClr val="white"/>
              </a:solidFill>
              <a:latin typeface="Franklin Gothic Book"/>
            </a:endParaRPr>
          </a:p>
          <a:p>
            <a:pPr defTabSz="828429">
              <a:spcBef>
                <a:spcPts val="272"/>
              </a:spcBef>
              <a:defRPr/>
            </a:pPr>
            <a:endParaRPr lang="en-US" sz="1067" dirty="0">
              <a:solidFill>
                <a:prstClr val="white"/>
              </a:solidFill>
              <a:latin typeface="Franklin Gothic Book"/>
            </a:endParaRPr>
          </a:p>
        </p:txBody>
      </p:sp>
      <p:sp>
        <p:nvSpPr>
          <p:cNvPr id="9" name="Rectangle 8">
            <a:extLst>
              <a:ext uri="{FF2B5EF4-FFF2-40B4-BE49-F238E27FC236}">
                <a16:creationId xmlns:a16="http://schemas.microsoft.com/office/drawing/2014/main" id="{A3F46CA3-84EC-4C0E-A822-2C8BD120233F}"/>
              </a:ext>
            </a:extLst>
          </p:cNvPr>
          <p:cNvSpPr/>
          <p:nvPr/>
        </p:nvSpPr>
        <p:spPr>
          <a:xfrm>
            <a:off x="6447307" y="2914101"/>
            <a:ext cx="5228267" cy="2372324"/>
          </a:xfrm>
          <a:prstGeom prst="rect">
            <a:avLst/>
          </a:prstGeom>
          <a:pattFill prst="dk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sz="1351" dirty="0">
              <a:solidFill>
                <a:prstClr val="white"/>
              </a:solidFill>
              <a:latin typeface="Franklin Gothic Book"/>
            </a:endParaRPr>
          </a:p>
        </p:txBody>
      </p:sp>
      <p:sp>
        <p:nvSpPr>
          <p:cNvPr id="2" name="Title 1"/>
          <p:cNvSpPr>
            <a:spLocks noGrp="1"/>
          </p:cNvSpPr>
          <p:nvPr>
            <p:ph type="title"/>
          </p:nvPr>
        </p:nvSpPr>
        <p:spPr>
          <a:xfrm>
            <a:off x="0" y="899656"/>
            <a:ext cx="12192000" cy="1364249"/>
          </a:xfrm>
        </p:spPr>
        <p:txBody>
          <a:bodyPr>
            <a:normAutofit/>
          </a:bodyPr>
          <a:lstStyle/>
          <a:p>
            <a:pPr algn="ctr"/>
            <a:r>
              <a:rPr lang="en-US" sz="6000" dirty="0">
                <a:latin typeface="Franklin Gothic Medium" panose="020B0603020102020204" pitchFamily="34" charset="0"/>
              </a:rPr>
              <a:t>Today’s Speakers</a:t>
            </a:r>
          </a:p>
        </p:txBody>
      </p:sp>
      <p:sp>
        <p:nvSpPr>
          <p:cNvPr id="16" name="Rectangle 15">
            <a:extLst>
              <a:ext uri="{FF2B5EF4-FFF2-40B4-BE49-F238E27FC236}">
                <a16:creationId xmlns:a16="http://schemas.microsoft.com/office/drawing/2014/main" id="{314C8CDE-9A8A-4B65-A335-B1DF9ED511AA}"/>
              </a:ext>
            </a:extLst>
          </p:cNvPr>
          <p:cNvSpPr/>
          <p:nvPr/>
        </p:nvSpPr>
        <p:spPr>
          <a:xfrm>
            <a:off x="681198" y="2906227"/>
            <a:ext cx="5228267" cy="2380197"/>
          </a:xfrm>
          <a:prstGeom prst="rect">
            <a:avLst/>
          </a:prstGeom>
          <a:pattFill prst="dk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dirty="0">
              <a:solidFill>
                <a:prstClr val="white"/>
              </a:solidFill>
              <a:latin typeface="Franklin Gothic Book"/>
            </a:endParaRPr>
          </a:p>
        </p:txBody>
      </p:sp>
      <p:sp>
        <p:nvSpPr>
          <p:cNvPr id="19" name="Text Placeholder 3">
            <a:extLst>
              <a:ext uri="{FF2B5EF4-FFF2-40B4-BE49-F238E27FC236}">
                <a16:creationId xmlns:a16="http://schemas.microsoft.com/office/drawing/2014/main" id="{DD3355FA-293C-4642-8371-AD4FC9A960FA}"/>
              </a:ext>
            </a:extLst>
          </p:cNvPr>
          <p:cNvSpPr txBox="1">
            <a:spLocks/>
          </p:cNvSpPr>
          <p:nvPr/>
        </p:nvSpPr>
        <p:spPr bwMode="auto">
          <a:xfrm>
            <a:off x="2398029" y="2776111"/>
            <a:ext cx="3361520" cy="2380197"/>
          </a:xfrm>
          <a:prstGeom prst="rect">
            <a:avLst/>
          </a:prstGeom>
          <a:solidFill>
            <a:schemeClr val="bg1"/>
          </a:solidFill>
          <a:ln>
            <a:noFill/>
          </a:ln>
        </p:spPr>
        <p:txBody>
          <a:bodyPr vert="horz" wrap="square" lIns="243835" tIns="274320" rIns="0" bIns="0" numCol="1" anchor="t" anchorCtr="0" compatLnSpc="1">
            <a:prstTxWarp prst="textNoShape">
              <a:avLst/>
            </a:prstTxWarp>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828429">
              <a:spcBef>
                <a:spcPts val="272"/>
              </a:spcBef>
              <a:defRPr/>
            </a:pPr>
            <a:r>
              <a:rPr lang="en-US" sz="2541" dirty="0">
                <a:solidFill>
                  <a:srgbClr val="005A85"/>
                </a:solidFill>
                <a:latin typeface="Franklin Gothic Medium" panose="020B0603020102020204" pitchFamily="34" charset="0"/>
                <a:cs typeface="Segoe UI Semilight" panose="020B0402040204020203" pitchFamily="34" charset="0"/>
              </a:rPr>
              <a:t>   </a:t>
            </a:r>
          </a:p>
          <a:p>
            <a:pPr defTabSz="828429">
              <a:spcBef>
                <a:spcPts val="272"/>
              </a:spcBef>
              <a:defRPr/>
            </a:pPr>
            <a:r>
              <a:rPr lang="en-US" sz="2541" dirty="0">
                <a:solidFill>
                  <a:srgbClr val="005A85"/>
                </a:solidFill>
                <a:latin typeface="Franklin Gothic Medium" panose="020B0603020102020204" pitchFamily="34" charset="0"/>
                <a:cs typeface="Segoe UI Semilight" panose="020B0402040204020203" pitchFamily="34" charset="0"/>
              </a:rPr>
              <a:t>     Melanie Posey</a:t>
            </a:r>
          </a:p>
          <a:p>
            <a:pPr defTabSz="828429">
              <a:spcBef>
                <a:spcPts val="272"/>
              </a:spcBef>
              <a:defRPr/>
            </a:pPr>
            <a:r>
              <a:rPr lang="en-US" sz="1600" dirty="0">
                <a:solidFill>
                  <a:srgbClr val="005A85"/>
                </a:solidFill>
                <a:latin typeface="Franklin Gothic Book"/>
              </a:rPr>
              <a:t>        Research Vice President </a:t>
            </a:r>
          </a:p>
          <a:p>
            <a:pPr defTabSz="828429">
              <a:spcBef>
                <a:spcPts val="272"/>
              </a:spcBef>
              <a:defRPr/>
            </a:pPr>
            <a:r>
              <a:rPr lang="en-US" sz="1600" dirty="0">
                <a:solidFill>
                  <a:prstClr val="white"/>
                </a:solidFill>
                <a:latin typeface="Franklin Gothic Book"/>
              </a:rPr>
              <a:t>     </a:t>
            </a:r>
          </a:p>
          <a:p>
            <a:pPr defTabSz="828429">
              <a:spcBef>
                <a:spcPts val="272"/>
              </a:spcBef>
              <a:defRPr/>
            </a:pPr>
            <a:endParaRPr lang="en-US" sz="1067" dirty="0">
              <a:solidFill>
                <a:prstClr val="white"/>
              </a:solidFill>
              <a:latin typeface="Franklin Gothic Book"/>
            </a:endParaRPr>
          </a:p>
        </p:txBody>
      </p:sp>
      <p:pic>
        <p:nvPicPr>
          <p:cNvPr id="5126" name="Picture 6" descr="Image result for 451 research">
            <a:extLst>
              <a:ext uri="{FF2B5EF4-FFF2-40B4-BE49-F238E27FC236}">
                <a16:creationId xmlns:a16="http://schemas.microsoft.com/office/drawing/2014/main" id="{56A207F0-6537-4168-B8B5-77F8B996B2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0413" y="4268572"/>
            <a:ext cx="1755199" cy="6557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cc.on24.com/event/19/16/53/9/rt/1/images/speakerbiowidgetimage1547232012425/posey_melanie_2017.jpg">
            <a:extLst>
              <a:ext uri="{FF2B5EF4-FFF2-40B4-BE49-F238E27FC236}">
                <a16:creationId xmlns:a16="http://schemas.microsoft.com/office/drawing/2014/main" id="{1A616F0A-BEF2-420E-A010-03CB7C794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80" y="2914100"/>
            <a:ext cx="2228678" cy="22286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3">
            <a:extLst>
              <a:ext uri="{FF2B5EF4-FFF2-40B4-BE49-F238E27FC236}">
                <a16:creationId xmlns:a16="http://schemas.microsoft.com/office/drawing/2014/main" id="{FC0747EE-24A5-4151-8B49-FB29A9F51E6F}"/>
              </a:ext>
            </a:extLst>
          </p:cNvPr>
          <p:cNvSpPr txBox="1">
            <a:spLocks/>
          </p:cNvSpPr>
          <p:nvPr/>
        </p:nvSpPr>
        <p:spPr bwMode="auto">
          <a:xfrm>
            <a:off x="8281045" y="2776111"/>
            <a:ext cx="3229757" cy="2380197"/>
          </a:xfrm>
          <a:prstGeom prst="rect">
            <a:avLst/>
          </a:prstGeom>
          <a:solidFill>
            <a:schemeClr val="bg1"/>
          </a:solidFill>
          <a:ln>
            <a:noFill/>
          </a:ln>
        </p:spPr>
        <p:txBody>
          <a:bodyPr vert="horz" wrap="square" lIns="243835" tIns="274320" rIns="0" bIns="0" numCol="1" anchor="t" anchorCtr="0" compatLnSpc="1">
            <a:prstTxWarp prst="textNoShape">
              <a:avLst/>
            </a:prstTxWarp>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828429">
              <a:spcBef>
                <a:spcPts val="272"/>
              </a:spcBef>
              <a:defRPr/>
            </a:pPr>
            <a:r>
              <a:rPr lang="en-US" sz="2541" dirty="0">
                <a:solidFill>
                  <a:srgbClr val="005A85"/>
                </a:solidFill>
                <a:latin typeface="Franklin Gothic Medium" panose="020B0603020102020204" pitchFamily="34" charset="0"/>
                <a:cs typeface="Segoe UI Semilight" panose="020B0402040204020203" pitchFamily="34" charset="0"/>
              </a:rPr>
              <a:t>   </a:t>
            </a:r>
          </a:p>
          <a:p>
            <a:pPr defTabSz="828429">
              <a:spcBef>
                <a:spcPts val="272"/>
              </a:spcBef>
              <a:defRPr/>
            </a:pPr>
            <a:r>
              <a:rPr lang="en-US" sz="2541" dirty="0">
                <a:solidFill>
                  <a:srgbClr val="005A85"/>
                </a:solidFill>
                <a:latin typeface="Franklin Gothic Medium" panose="020B0603020102020204" pitchFamily="34" charset="0"/>
                <a:cs typeface="Segoe UI Semilight" panose="020B0402040204020203" pitchFamily="34" charset="0"/>
              </a:rPr>
              <a:t>     Jeff Budge</a:t>
            </a:r>
          </a:p>
          <a:p>
            <a:pPr defTabSz="828429">
              <a:spcBef>
                <a:spcPts val="272"/>
              </a:spcBef>
              <a:defRPr/>
            </a:pPr>
            <a:r>
              <a:rPr lang="en-US" sz="1600" dirty="0">
                <a:solidFill>
                  <a:srgbClr val="005A85"/>
                </a:solidFill>
                <a:latin typeface="Franklin Gothic Book"/>
              </a:rPr>
              <a:t>        VP, Advisory Consulting</a:t>
            </a:r>
          </a:p>
          <a:p>
            <a:pPr defTabSz="828429">
              <a:spcBef>
                <a:spcPts val="272"/>
              </a:spcBef>
              <a:defRPr/>
            </a:pPr>
            <a:r>
              <a:rPr lang="en-US" sz="1600" dirty="0">
                <a:solidFill>
                  <a:prstClr val="white"/>
                </a:solidFill>
                <a:latin typeface="Franklin Gothic Book"/>
              </a:rPr>
              <a:t>     </a:t>
            </a:r>
          </a:p>
          <a:p>
            <a:pPr defTabSz="828429">
              <a:spcBef>
                <a:spcPts val="272"/>
              </a:spcBef>
              <a:defRPr/>
            </a:pPr>
            <a:endParaRPr lang="en-US" sz="1067" dirty="0">
              <a:solidFill>
                <a:prstClr val="white"/>
              </a:solidFill>
              <a:latin typeface="Franklin Gothic Book"/>
            </a:endParaRPr>
          </a:p>
        </p:txBody>
      </p:sp>
      <p:pic>
        <p:nvPicPr>
          <p:cNvPr id="3" name="Picture 2" descr="https://wcc.on24.com/event/20/30/51/3/rt/1/images/speakerbiowidgetimage1565720705366/jeff_budge1.jpg">
            <a:extLst>
              <a:ext uri="{FF2B5EF4-FFF2-40B4-BE49-F238E27FC236}">
                <a16:creationId xmlns:a16="http://schemas.microsoft.com/office/drawing/2014/main" id="{D0CB03C9-4E38-4E6E-B391-757A2E6B1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347" y="2892403"/>
            <a:ext cx="2086251" cy="22639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oneneck logo">
            <a:extLst>
              <a:ext uri="{FF2B5EF4-FFF2-40B4-BE49-F238E27FC236}">
                <a16:creationId xmlns:a16="http://schemas.microsoft.com/office/drawing/2014/main" id="{CBC3A641-2D3C-41C2-B20C-3862E21DBA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1926" y="4076793"/>
            <a:ext cx="2331287" cy="120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65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artTitle1"/>
          <p:cNvSpPr>
            <a:spLocks noGrp="1"/>
          </p:cNvSpPr>
          <p:nvPr>
            <p:ph type="title"/>
          </p:nvPr>
        </p:nvSpPr>
        <p:spPr>
          <a:xfrm>
            <a:off x="503462" y="141171"/>
            <a:ext cx="11274881" cy="795687"/>
          </a:xfrm>
        </p:spPr>
        <p:txBody>
          <a:bodyPr>
            <a:noAutofit/>
          </a:bodyPr>
          <a:lstStyle/>
          <a:p>
            <a:r>
              <a:rPr lang="en-US" sz="3733" dirty="0"/>
              <a:t>Cost is only one reason to choose.  </a:t>
            </a:r>
            <a:br>
              <a:rPr lang="en-US" sz="3733" dirty="0"/>
            </a:br>
            <a:r>
              <a:rPr lang="en-US" sz="3733" dirty="0"/>
              <a:t>What other reasons will influence a BEV decision?</a:t>
            </a:r>
            <a:br>
              <a:rPr lang="en-US" sz="3733" dirty="0"/>
            </a:br>
            <a:endParaRPr lang="en-US" sz="1400" i="1" dirty="0"/>
          </a:p>
        </p:txBody>
      </p:sp>
      <p:sp>
        <p:nvSpPr>
          <p:cNvPr id="9" name="questionText">
            <a:extLst>
              <a:ext uri="{FF2B5EF4-FFF2-40B4-BE49-F238E27FC236}">
                <a16:creationId xmlns:a16="http://schemas.microsoft.com/office/drawing/2014/main" id="{1BA8EB0E-26D8-7B49-9EC1-50539B367BD5}"/>
              </a:ext>
            </a:extLst>
          </p:cNvPr>
          <p:cNvSpPr txBox="1">
            <a:spLocks/>
          </p:cNvSpPr>
          <p:nvPr/>
        </p:nvSpPr>
        <p:spPr>
          <a:xfrm>
            <a:off x="503461" y="1303673"/>
            <a:ext cx="11166024" cy="329184"/>
          </a:xfrm>
          <a:prstGeom prst="rect">
            <a:avLst/>
          </a:prstGeom>
        </p:spPr>
        <p:txBody>
          <a:bodyPr anchor="ctr"/>
          <a:lstStyle>
            <a:lvl1pPr marL="230188" indent="-230188" algn="l" defTabSz="457200" rtl="0" eaLnBrk="1" latinLnBrk="0" hangingPunct="1">
              <a:spcBef>
                <a:spcPct val="20000"/>
              </a:spcBef>
              <a:buClr>
                <a:srgbClr val="0E2366"/>
              </a:buClr>
              <a:buSzPct val="100000"/>
              <a:buFont typeface="Wingdings" charset="2"/>
              <a:buChar char="§"/>
              <a:tabLst/>
              <a:defRPr sz="2000" kern="1200">
                <a:solidFill>
                  <a:schemeClr val="tx2"/>
                </a:solidFill>
                <a:latin typeface="+mn-lt"/>
                <a:ea typeface="+mn-ea"/>
                <a:cs typeface="+mn-cs"/>
              </a:defRPr>
            </a:lvl1pPr>
            <a:lvl2pPr marL="460375" indent="-230188" algn="l" defTabSz="457200" rtl="0" eaLnBrk="1" latinLnBrk="0" hangingPunct="1">
              <a:spcBef>
                <a:spcPct val="20000"/>
              </a:spcBef>
              <a:buClr>
                <a:srgbClr val="0E2366"/>
              </a:buClr>
              <a:buFont typeface="Wingdings" charset="2"/>
              <a:buChar char="§"/>
              <a:tabLst/>
              <a:defRPr sz="1800" kern="1200">
                <a:solidFill>
                  <a:schemeClr val="tx2"/>
                </a:solidFill>
                <a:latin typeface="+mn-lt"/>
                <a:ea typeface="+mn-ea"/>
                <a:cs typeface="+mn-cs"/>
              </a:defRPr>
            </a:lvl2pPr>
            <a:lvl3pPr marL="692150" indent="-201613" algn="l" defTabSz="457200" rtl="0" eaLnBrk="1" latinLnBrk="0" hangingPunct="1">
              <a:spcBef>
                <a:spcPct val="20000"/>
              </a:spcBef>
              <a:buClr>
                <a:srgbClr val="0E2366"/>
              </a:buClr>
              <a:buFont typeface="Wingdings" charset="2"/>
              <a:buChar char="§"/>
              <a:tabLst/>
              <a:defRPr sz="1600" kern="1200">
                <a:solidFill>
                  <a:schemeClr val="tx2"/>
                </a:solidFill>
                <a:latin typeface="+mn-lt"/>
                <a:ea typeface="+mn-ea"/>
                <a:cs typeface="+mn-cs"/>
              </a:defRPr>
            </a:lvl3pPr>
            <a:lvl4pPr marL="922338" indent="-230188" algn="l" defTabSz="457200" rtl="0" eaLnBrk="1" latinLnBrk="0" hangingPunct="1">
              <a:spcBef>
                <a:spcPct val="20000"/>
              </a:spcBef>
              <a:buClr>
                <a:srgbClr val="0E2366"/>
              </a:buClr>
              <a:buFont typeface="Wingdings" charset="2"/>
              <a:buChar char="§"/>
              <a:tabLst/>
              <a:defRPr sz="14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Wingdings" charset="2"/>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1600" dirty="0">
                <a:solidFill>
                  <a:srgbClr val="4D4C50"/>
                </a:solidFill>
                <a:latin typeface="Calibri" panose="020F0502020204030204"/>
              </a:rPr>
              <a:t>C18. Why did your organization migrate applications/workloads from a company-owned datacenter to a colocation provider?</a:t>
            </a:r>
          </a:p>
        </p:txBody>
      </p:sp>
      <p:graphicFrame>
        <p:nvGraphicFramePr>
          <p:cNvPr id="10" name="Chart Placeholder 6" descr="C18. Why did your organization migrate applications/workloads from a company-owned datacenter to a colocation provider?">
            <a:extLst>
              <a:ext uri="{FF2B5EF4-FFF2-40B4-BE49-F238E27FC236}">
                <a16:creationId xmlns:a16="http://schemas.microsoft.com/office/drawing/2014/main" id="{9CE72B0E-A970-724C-9101-A1DE571267E3}"/>
              </a:ext>
            </a:extLst>
          </p:cNvPr>
          <p:cNvGraphicFramePr>
            <a:graphicFrameLocks/>
          </p:cNvGraphicFramePr>
          <p:nvPr/>
        </p:nvGraphicFramePr>
        <p:xfrm>
          <a:off x="809475" y="1730419"/>
          <a:ext cx="10272183" cy="421579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4">
            <a:extLst>
              <a:ext uri="{FF2B5EF4-FFF2-40B4-BE49-F238E27FC236}">
                <a16:creationId xmlns:a16="http://schemas.microsoft.com/office/drawing/2014/main" id="{13D855C2-BE48-5E4A-8988-BE40D23CC14A}"/>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999" y="6166962"/>
            <a:ext cx="1384459" cy="538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752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EDF03-D39D-4BB8-BA21-2CA6E88BF82D}"/>
              </a:ext>
            </a:extLst>
          </p:cNvPr>
          <p:cNvSpPr>
            <a:spLocks noGrp="1"/>
          </p:cNvSpPr>
          <p:nvPr>
            <p:ph type="title"/>
          </p:nvPr>
        </p:nvSpPr>
        <p:spPr/>
        <p:txBody>
          <a:bodyPr anchor="ctr">
            <a:normAutofit/>
          </a:bodyPr>
          <a:lstStyle/>
          <a:p>
            <a:r>
              <a:rPr lang="en-US" sz="4800" dirty="0"/>
              <a:t>BEV Approach</a:t>
            </a:r>
          </a:p>
        </p:txBody>
      </p:sp>
      <p:pic>
        <p:nvPicPr>
          <p:cNvPr id="4" name="Content Placeholder 3">
            <a:extLst>
              <a:ext uri="{FF2B5EF4-FFF2-40B4-BE49-F238E27FC236}">
                <a16:creationId xmlns:a16="http://schemas.microsoft.com/office/drawing/2014/main" id="{3EF87E5E-984D-41C0-83CF-4921EC1C57E6}"/>
              </a:ext>
            </a:extLst>
          </p:cNvPr>
          <p:cNvPicPr>
            <a:picLocks noGrp="1" noChangeAspect="1"/>
          </p:cNvPicPr>
          <p:nvPr>
            <p:ph sz="quarter" idx="13"/>
          </p:nvPr>
        </p:nvPicPr>
        <p:blipFill rotWithShape="1">
          <a:blip r:embed="rId3"/>
          <a:srcRect t="2259" b="855"/>
          <a:stretch/>
        </p:blipFill>
        <p:spPr>
          <a:xfrm>
            <a:off x="2416823" y="1313221"/>
            <a:ext cx="7011453" cy="5544779"/>
          </a:xfrm>
          <a:prstGeom prst="rect">
            <a:avLst/>
          </a:prstGeom>
        </p:spPr>
      </p:pic>
      <p:pic>
        <p:nvPicPr>
          <p:cNvPr id="5" name="Picture 4">
            <a:extLst>
              <a:ext uri="{FF2B5EF4-FFF2-40B4-BE49-F238E27FC236}">
                <a16:creationId xmlns:a16="http://schemas.microsoft.com/office/drawing/2014/main" id="{8D4525E0-03DB-5148-BA17-590AB0D93AC9}"/>
              </a:ext>
            </a:extLst>
          </p:cNvPr>
          <p:cNvPicPr>
            <a:picLocks noChangeAspect="1"/>
          </p:cNvPicPr>
          <p:nvPr/>
        </p:nvPicPr>
        <p:blipFill>
          <a:blip r:embed="rId4">
            <a:alphaModFix amt="34000"/>
          </a:blip>
          <a:stretch>
            <a:fillRect/>
          </a:stretch>
        </p:blipFill>
        <p:spPr>
          <a:xfrm>
            <a:off x="0" y="5974568"/>
            <a:ext cx="5960771" cy="461608"/>
          </a:xfrm>
          <a:prstGeom prst="rect">
            <a:avLst/>
          </a:prstGeom>
        </p:spPr>
      </p:pic>
    </p:spTree>
    <p:extLst>
      <p:ext uri="{BB962C8B-B14F-4D97-AF65-F5344CB8AC3E}">
        <p14:creationId xmlns:p14="http://schemas.microsoft.com/office/powerpoint/2010/main" val="944944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8DE41-7ACF-4096-BC21-0817F920BF7C}"/>
              </a:ext>
            </a:extLst>
          </p:cNvPr>
          <p:cNvSpPr>
            <a:spLocks noGrp="1"/>
          </p:cNvSpPr>
          <p:nvPr>
            <p:ph type="ctrTitle"/>
          </p:nvPr>
        </p:nvSpPr>
        <p:spPr>
          <a:xfrm>
            <a:off x="4901587" y="3991833"/>
            <a:ext cx="6846687" cy="1082524"/>
          </a:xfrm>
        </p:spPr>
        <p:txBody>
          <a:bodyPr anchor="ctr"/>
          <a:lstStyle/>
          <a:p>
            <a:r>
              <a:rPr lang="en-US" sz="4267" dirty="0"/>
              <a:t>OneNeck Client Experiences</a:t>
            </a:r>
          </a:p>
        </p:txBody>
      </p:sp>
      <p:sp>
        <p:nvSpPr>
          <p:cNvPr id="3" name="Subtitle 2">
            <a:extLst>
              <a:ext uri="{FF2B5EF4-FFF2-40B4-BE49-F238E27FC236}">
                <a16:creationId xmlns:a16="http://schemas.microsoft.com/office/drawing/2014/main" id="{99714D1E-F357-48C8-B5DB-2A68DF101407}"/>
              </a:ext>
            </a:extLst>
          </p:cNvPr>
          <p:cNvSpPr>
            <a:spLocks noGrp="1"/>
          </p:cNvSpPr>
          <p:nvPr>
            <p:ph type="subTitle" idx="1"/>
          </p:nvPr>
        </p:nvSpPr>
        <p:spPr/>
        <p:txBody>
          <a:bodyPr/>
          <a:lstStyle/>
          <a:p>
            <a:r>
              <a:rPr lang="en-US" dirty="0"/>
              <a:t>BEV Insights and Lessons Learned</a:t>
            </a:r>
          </a:p>
        </p:txBody>
      </p:sp>
    </p:spTree>
    <p:extLst>
      <p:ext uri="{BB962C8B-B14F-4D97-AF65-F5344CB8AC3E}">
        <p14:creationId xmlns:p14="http://schemas.microsoft.com/office/powerpoint/2010/main" val="1561943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3D62FC-477F-4557-9A6A-1CCADDCB3362}"/>
              </a:ext>
            </a:extLst>
          </p:cNvPr>
          <p:cNvSpPr>
            <a:spLocks noGrp="1"/>
          </p:cNvSpPr>
          <p:nvPr>
            <p:ph sz="quarter" idx="13"/>
          </p:nvPr>
        </p:nvSpPr>
        <p:spPr>
          <a:xfrm>
            <a:off x="838199" y="1571861"/>
            <a:ext cx="8289616" cy="2603631"/>
          </a:xfrm>
        </p:spPr>
        <p:txBody>
          <a:bodyPr>
            <a:normAutofit/>
          </a:bodyPr>
          <a:lstStyle/>
          <a:p>
            <a:pPr marL="0" indent="0">
              <a:buNone/>
            </a:pPr>
            <a:r>
              <a:rPr lang="en-US" sz="2133" dirty="0">
                <a:solidFill>
                  <a:srgbClr val="0070C0"/>
                </a:solidFill>
              </a:rPr>
              <a:t>Food and Beverage Manufacturer</a:t>
            </a:r>
          </a:p>
          <a:p>
            <a:r>
              <a:rPr lang="en-US" sz="2133" dirty="0"/>
              <a:t>Longtime ERP Application Management customer, primary ERP impacted by software vendor product roadmap leading to SaaS followed by a corporate acquisition</a:t>
            </a:r>
          </a:p>
          <a:p>
            <a:r>
              <a:rPr lang="en-US" sz="2133" dirty="0"/>
              <a:t>Hosted Private Cloud to Hybrid Cloud while maintaining application management.  Future roadmap is SaaS, but not ready yet, remain hybrid</a:t>
            </a:r>
          </a:p>
          <a:p>
            <a:pPr lvl="1"/>
            <a:endParaRPr lang="en-US" sz="1867" dirty="0"/>
          </a:p>
          <a:p>
            <a:pPr lvl="1"/>
            <a:endParaRPr lang="en-US" sz="1867" dirty="0"/>
          </a:p>
        </p:txBody>
      </p:sp>
      <p:sp>
        <p:nvSpPr>
          <p:cNvPr id="3" name="Title 2">
            <a:extLst>
              <a:ext uri="{FF2B5EF4-FFF2-40B4-BE49-F238E27FC236}">
                <a16:creationId xmlns:a16="http://schemas.microsoft.com/office/drawing/2014/main" id="{EED253F1-3741-4A2B-85A3-85BB3F127236}"/>
              </a:ext>
            </a:extLst>
          </p:cNvPr>
          <p:cNvSpPr>
            <a:spLocks noGrp="1"/>
          </p:cNvSpPr>
          <p:nvPr>
            <p:ph type="title"/>
          </p:nvPr>
        </p:nvSpPr>
        <p:spPr/>
        <p:txBody>
          <a:bodyPr anchor="ctr"/>
          <a:lstStyle/>
          <a:p>
            <a:r>
              <a:rPr lang="en-US" dirty="0"/>
              <a:t>Multi-Cloud Progression</a:t>
            </a:r>
          </a:p>
        </p:txBody>
      </p:sp>
      <p:pic>
        <p:nvPicPr>
          <p:cNvPr id="1026" name="Picture 2" descr="Image result for food and beverage manufacturer">
            <a:extLst>
              <a:ext uri="{FF2B5EF4-FFF2-40B4-BE49-F238E27FC236}">
                <a16:creationId xmlns:a16="http://schemas.microsoft.com/office/drawing/2014/main" id="{B09C25E5-DE40-354E-B655-1504B67F83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18"/>
          <a:stretch/>
        </p:blipFill>
        <p:spPr bwMode="auto">
          <a:xfrm>
            <a:off x="9127815" y="1677823"/>
            <a:ext cx="2839791" cy="249766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a:extLst>
              <a:ext uri="{FF2B5EF4-FFF2-40B4-BE49-F238E27FC236}">
                <a16:creationId xmlns:a16="http://schemas.microsoft.com/office/drawing/2014/main" id="{0BD0E9F8-B91D-2446-A458-C57714FD3F10}"/>
              </a:ext>
            </a:extLst>
          </p:cNvPr>
          <p:cNvSpPr txBox="1">
            <a:spLocks/>
          </p:cNvSpPr>
          <p:nvPr/>
        </p:nvSpPr>
        <p:spPr>
          <a:xfrm>
            <a:off x="834331" y="4124691"/>
            <a:ext cx="10828988" cy="1942088"/>
          </a:xfrm>
          <a:prstGeom prst="rect">
            <a:avLst/>
          </a:prstGeom>
        </p:spPr>
        <p:txBody>
          <a:bodyPr vert="horz" lIns="121920" tIns="60960" rIns="121920" bIns="60960" rtlCol="0">
            <a:normAutofit fontScale="85000" lnSpcReduction="20000"/>
          </a:bodyPr>
          <a:lstStyle>
            <a:lvl1pPr marL="230188" indent="-230188" algn="l" defTabSz="457200" rtl="0" eaLnBrk="1" latinLnBrk="0" hangingPunct="1">
              <a:spcBef>
                <a:spcPct val="20000"/>
              </a:spcBef>
              <a:buClr>
                <a:srgbClr val="0E2366"/>
              </a:buClr>
              <a:buSzPct val="100000"/>
              <a:buFont typeface="Wingdings" charset="2"/>
              <a:buChar char="§"/>
              <a:tabLst/>
              <a:defRPr sz="2000" kern="1200">
                <a:solidFill>
                  <a:schemeClr val="tx2"/>
                </a:solidFill>
                <a:latin typeface="+mn-lt"/>
                <a:ea typeface="+mn-ea"/>
                <a:cs typeface="+mn-cs"/>
              </a:defRPr>
            </a:lvl1pPr>
            <a:lvl2pPr marL="460375" indent="-230188" algn="l" defTabSz="457200" rtl="0" eaLnBrk="1" latinLnBrk="0" hangingPunct="1">
              <a:spcBef>
                <a:spcPct val="20000"/>
              </a:spcBef>
              <a:buClr>
                <a:srgbClr val="0E2366"/>
              </a:buClr>
              <a:buFont typeface="Wingdings" charset="2"/>
              <a:buChar char="§"/>
              <a:tabLst/>
              <a:defRPr sz="1800" kern="1200">
                <a:solidFill>
                  <a:schemeClr val="tx2"/>
                </a:solidFill>
                <a:latin typeface="+mn-lt"/>
                <a:ea typeface="+mn-ea"/>
                <a:cs typeface="+mn-cs"/>
              </a:defRPr>
            </a:lvl2pPr>
            <a:lvl3pPr marL="692150" indent="-201613" algn="l" defTabSz="457200" rtl="0" eaLnBrk="1" latinLnBrk="0" hangingPunct="1">
              <a:spcBef>
                <a:spcPct val="20000"/>
              </a:spcBef>
              <a:buClr>
                <a:srgbClr val="0E2366"/>
              </a:buClr>
              <a:buFont typeface="Wingdings" charset="2"/>
              <a:buChar char="§"/>
              <a:tabLst/>
              <a:defRPr sz="1600" kern="1200">
                <a:solidFill>
                  <a:schemeClr val="tx2"/>
                </a:solidFill>
                <a:latin typeface="+mn-lt"/>
                <a:ea typeface="+mn-ea"/>
                <a:cs typeface="+mn-cs"/>
              </a:defRPr>
            </a:lvl3pPr>
            <a:lvl4pPr marL="922338" indent="-230188" algn="l" defTabSz="457200" rtl="0" eaLnBrk="1" latinLnBrk="0" hangingPunct="1">
              <a:spcBef>
                <a:spcPct val="20000"/>
              </a:spcBef>
              <a:buClr>
                <a:srgbClr val="0E2366"/>
              </a:buClr>
              <a:buFont typeface="Wingdings" charset="2"/>
              <a:buChar char="§"/>
              <a:tabLst/>
              <a:defRPr sz="14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Wingdings" charset="2"/>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indent="-306910" defTabSz="609585"/>
            <a:r>
              <a:rPr lang="en-US" sz="2667" dirty="0">
                <a:solidFill>
                  <a:srgbClr val="4D4C50"/>
                </a:solidFill>
                <a:latin typeface="Calibri" panose="020F0502020204030204"/>
              </a:rPr>
              <a:t>Insights:</a:t>
            </a:r>
          </a:p>
          <a:p>
            <a:pPr marL="613818" lvl="1" indent="-306910" defTabSz="609585"/>
            <a:r>
              <a:rPr lang="en-US" sz="2400" dirty="0">
                <a:solidFill>
                  <a:srgbClr val="4D4C50"/>
                </a:solidFill>
                <a:latin typeface="Calibri" panose="020F0502020204030204"/>
              </a:rPr>
              <a:t>Crawl – Walk – Run across application modules to track with ERP roadmap</a:t>
            </a:r>
          </a:p>
          <a:p>
            <a:pPr marL="613818" lvl="1" indent="-306910" defTabSz="609585"/>
            <a:r>
              <a:rPr lang="en-US" sz="2400" dirty="0">
                <a:solidFill>
                  <a:srgbClr val="4D4C50"/>
                </a:solidFill>
                <a:latin typeface="Calibri" panose="020F0502020204030204"/>
              </a:rPr>
              <a:t>Application Rationalization to navigate acquisition</a:t>
            </a:r>
          </a:p>
          <a:p>
            <a:pPr marL="613818" lvl="1" indent="-306910" defTabSz="609585"/>
            <a:r>
              <a:rPr lang="en-US" sz="2400" dirty="0">
                <a:solidFill>
                  <a:srgbClr val="4D4C50"/>
                </a:solidFill>
                <a:latin typeface="Calibri" panose="020F0502020204030204"/>
              </a:rPr>
              <a:t>ERP limits leverage of scalability, leading to optimization, connectivity, security needs</a:t>
            </a:r>
          </a:p>
          <a:p>
            <a:pPr marL="613818" lvl="1" indent="-306910" defTabSz="609585"/>
            <a:r>
              <a:rPr lang="en-US" sz="2400" dirty="0">
                <a:solidFill>
                  <a:srgbClr val="4D4C50"/>
                </a:solidFill>
                <a:latin typeface="Calibri" panose="020F0502020204030204"/>
              </a:rPr>
              <a:t>Improvement in monitoring vital to success</a:t>
            </a:r>
          </a:p>
          <a:p>
            <a:pPr marL="613818" lvl="1" indent="-306910" defTabSz="609585"/>
            <a:r>
              <a:rPr lang="en-US" sz="2400" dirty="0">
                <a:solidFill>
                  <a:srgbClr val="4D4C50"/>
                </a:solidFill>
                <a:latin typeface="Calibri" panose="020F0502020204030204"/>
              </a:rPr>
              <a:t>Cost optimization key to controlling cost while maintaining performance</a:t>
            </a:r>
          </a:p>
          <a:p>
            <a:pPr marL="613818" lvl="1" indent="-306910" defTabSz="609585"/>
            <a:endParaRPr lang="en-US" sz="2400" dirty="0">
              <a:solidFill>
                <a:srgbClr val="4D4C50"/>
              </a:solidFill>
              <a:latin typeface="Calibri" panose="020F0502020204030204"/>
            </a:endParaRPr>
          </a:p>
          <a:p>
            <a:pPr marL="613818" lvl="1" indent="-306910" defTabSz="609585"/>
            <a:endParaRPr lang="en-US" sz="2400" dirty="0">
              <a:solidFill>
                <a:srgbClr val="4D4C50"/>
              </a:solidFill>
              <a:latin typeface="Calibri" panose="020F0502020204030204"/>
            </a:endParaRPr>
          </a:p>
          <a:p>
            <a:pPr marL="613818" lvl="1" indent="-306910" defTabSz="609585"/>
            <a:endParaRPr lang="en-US" sz="2400" dirty="0">
              <a:solidFill>
                <a:srgbClr val="4D4C50"/>
              </a:solidFill>
              <a:latin typeface="Calibri" panose="020F0502020204030204"/>
            </a:endParaRPr>
          </a:p>
        </p:txBody>
      </p:sp>
    </p:spTree>
    <p:extLst>
      <p:ext uri="{BB962C8B-B14F-4D97-AF65-F5344CB8AC3E}">
        <p14:creationId xmlns:p14="http://schemas.microsoft.com/office/powerpoint/2010/main" val="4210253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FEF7BA-205E-4044-8987-5D366E6C2BD4}"/>
              </a:ext>
            </a:extLst>
          </p:cNvPr>
          <p:cNvSpPr>
            <a:spLocks noGrp="1"/>
          </p:cNvSpPr>
          <p:nvPr>
            <p:ph type="ctrTitle"/>
          </p:nvPr>
        </p:nvSpPr>
        <p:spPr/>
        <p:txBody>
          <a:bodyPr/>
          <a:lstStyle/>
          <a:p>
            <a:r>
              <a:rPr lang="en-US" dirty="0"/>
              <a:t>Portfolio Advances</a:t>
            </a:r>
          </a:p>
        </p:txBody>
      </p:sp>
      <p:sp>
        <p:nvSpPr>
          <p:cNvPr id="5" name="Subtitle 4">
            <a:extLst>
              <a:ext uri="{FF2B5EF4-FFF2-40B4-BE49-F238E27FC236}">
                <a16:creationId xmlns:a16="http://schemas.microsoft.com/office/drawing/2014/main" id="{69272A64-5EED-4E8D-AF30-67B9429156D5}"/>
              </a:ext>
            </a:extLst>
          </p:cNvPr>
          <p:cNvSpPr>
            <a:spLocks noGrp="1"/>
          </p:cNvSpPr>
          <p:nvPr>
            <p:ph type="subTitle" idx="1"/>
          </p:nvPr>
        </p:nvSpPr>
        <p:spPr/>
        <p:txBody>
          <a:bodyPr>
            <a:normAutofit fontScale="85000" lnSpcReduction="10000"/>
          </a:bodyPr>
          <a:lstStyle/>
          <a:p>
            <a:r>
              <a:rPr lang="en-US" dirty="0"/>
              <a:t>A preview of OneNeck offering development</a:t>
            </a:r>
          </a:p>
        </p:txBody>
      </p:sp>
    </p:spTree>
    <p:extLst>
      <p:ext uri="{BB962C8B-B14F-4D97-AF65-F5344CB8AC3E}">
        <p14:creationId xmlns:p14="http://schemas.microsoft.com/office/powerpoint/2010/main" val="424797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artTitle1"/>
          <p:cNvSpPr>
            <a:spLocks noGrp="1"/>
          </p:cNvSpPr>
          <p:nvPr>
            <p:ph type="title"/>
          </p:nvPr>
        </p:nvSpPr>
        <p:spPr>
          <a:xfrm>
            <a:off x="503462" y="141171"/>
            <a:ext cx="11198681" cy="795687"/>
          </a:xfrm>
        </p:spPr>
        <p:txBody>
          <a:bodyPr anchor="ctr">
            <a:noAutofit/>
          </a:bodyPr>
          <a:lstStyle/>
          <a:p>
            <a:r>
              <a:rPr lang="en-US" sz="3733" dirty="0"/>
              <a:t>How can OneNeck help customers across these venues?</a:t>
            </a:r>
            <a:endParaRPr lang="en-US" sz="1400" i="1" dirty="0"/>
          </a:p>
        </p:txBody>
      </p:sp>
      <p:graphicFrame>
        <p:nvGraphicFramePr>
          <p:cNvPr id="10" name="Chart Placeholder 6" descr="Q26. In general, which factors are most influential when determining the best execution venue or location for [workload]?&#10;Base: Respondents whose organization has one of the workloads from Q23 in place">
            <a:extLst>
              <a:ext uri="{FF2B5EF4-FFF2-40B4-BE49-F238E27FC236}">
                <a16:creationId xmlns:a16="http://schemas.microsoft.com/office/drawing/2014/main" id="{759B8305-DC14-C347-899A-F699299E6E7E}"/>
              </a:ext>
            </a:extLst>
          </p:cNvPr>
          <p:cNvGraphicFramePr>
            <a:graphicFrameLocks/>
          </p:cNvGraphicFramePr>
          <p:nvPr/>
        </p:nvGraphicFramePr>
        <p:xfrm>
          <a:off x="921809" y="1878268"/>
          <a:ext cx="10348383" cy="4132641"/>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4">
            <a:extLst>
              <a:ext uri="{FF2B5EF4-FFF2-40B4-BE49-F238E27FC236}">
                <a16:creationId xmlns:a16="http://schemas.microsoft.com/office/drawing/2014/main" id="{FF43EB62-EB2C-DF48-9D26-CF8A5E02F1C3}"/>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999" y="6166962"/>
            <a:ext cx="1384459" cy="538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EC3B1F71-9909-41B3-8DBE-8FEE76B5A737}"/>
              </a:ext>
            </a:extLst>
          </p:cNvPr>
          <p:cNvSpPr/>
          <p:nvPr/>
        </p:nvSpPr>
        <p:spPr>
          <a:xfrm>
            <a:off x="459327" y="2024439"/>
            <a:ext cx="11029507" cy="1831636"/>
          </a:xfrm>
          <a:prstGeom prst="rect">
            <a:avLst/>
          </a:prstGeom>
          <a:no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defTabSz="609585"/>
            <a:endParaRPr lang="en-US" sz="2400">
              <a:solidFill>
                <a:srgbClr val="0E2366"/>
              </a:solidFill>
              <a:latin typeface="Calibri" panose="020F0502020204030204"/>
            </a:endParaRPr>
          </a:p>
        </p:txBody>
      </p:sp>
      <p:sp>
        <p:nvSpPr>
          <p:cNvPr id="3" name="TextBox 2">
            <a:extLst>
              <a:ext uri="{FF2B5EF4-FFF2-40B4-BE49-F238E27FC236}">
                <a16:creationId xmlns:a16="http://schemas.microsoft.com/office/drawing/2014/main" id="{FE4DB43E-A340-4772-9FC2-0CE4D87D0A9A}"/>
              </a:ext>
            </a:extLst>
          </p:cNvPr>
          <p:cNvSpPr txBox="1"/>
          <p:nvPr/>
        </p:nvSpPr>
        <p:spPr>
          <a:xfrm>
            <a:off x="160699" y="1298293"/>
            <a:ext cx="11776044" cy="461665"/>
          </a:xfrm>
          <a:prstGeom prst="rect">
            <a:avLst/>
          </a:prstGeom>
          <a:noFill/>
        </p:spPr>
        <p:txBody>
          <a:bodyPr wrap="none" rtlCol="0">
            <a:spAutoFit/>
          </a:bodyPr>
          <a:lstStyle/>
          <a:p>
            <a:pPr defTabSz="609585"/>
            <a:r>
              <a:rPr lang="en-US" sz="2400" dirty="0">
                <a:solidFill>
                  <a:srgbClr val="0E2366"/>
                </a:solidFill>
                <a:latin typeface="Calibri" panose="020F0502020204030204"/>
              </a:rPr>
              <a:t>OneNeck is developing a portfolio of products and services focused on the top 5 BEV factors. </a:t>
            </a:r>
          </a:p>
        </p:txBody>
      </p:sp>
    </p:spTree>
    <p:extLst>
      <p:ext uri="{BB962C8B-B14F-4D97-AF65-F5344CB8AC3E}">
        <p14:creationId xmlns:p14="http://schemas.microsoft.com/office/powerpoint/2010/main" val="3483717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artTitle1"/>
          <p:cNvSpPr>
            <a:spLocks noGrp="1"/>
          </p:cNvSpPr>
          <p:nvPr>
            <p:ph type="title"/>
          </p:nvPr>
        </p:nvSpPr>
        <p:spPr>
          <a:xfrm>
            <a:off x="503461" y="141171"/>
            <a:ext cx="11459939" cy="795687"/>
          </a:xfrm>
        </p:spPr>
        <p:txBody>
          <a:bodyPr>
            <a:noAutofit/>
          </a:bodyPr>
          <a:lstStyle/>
          <a:p>
            <a:r>
              <a:rPr lang="en-US" sz="3733" dirty="0"/>
              <a:t>What services are usually purchased in connection with cloud or hosted infrastructure/applications</a:t>
            </a:r>
            <a:endParaRPr lang="en-US" sz="1400" i="1" dirty="0"/>
          </a:p>
        </p:txBody>
      </p:sp>
      <p:sp>
        <p:nvSpPr>
          <p:cNvPr id="9" name="questionText">
            <a:extLst>
              <a:ext uri="{FF2B5EF4-FFF2-40B4-BE49-F238E27FC236}">
                <a16:creationId xmlns:a16="http://schemas.microsoft.com/office/drawing/2014/main" id="{DFE40A32-3E27-0A43-B4E5-69765338B839}"/>
              </a:ext>
            </a:extLst>
          </p:cNvPr>
          <p:cNvSpPr txBox="1">
            <a:spLocks/>
          </p:cNvSpPr>
          <p:nvPr/>
        </p:nvSpPr>
        <p:spPr>
          <a:xfrm>
            <a:off x="503461" y="1354617"/>
            <a:ext cx="9241536" cy="329184"/>
          </a:xfrm>
          <a:prstGeom prst="rect">
            <a:avLst/>
          </a:prstGeom>
        </p:spPr>
        <p:txBody>
          <a:bodyPr/>
          <a:lstStyle>
            <a:lvl1pPr marL="230188" indent="-230188" algn="l" defTabSz="457200" rtl="0" eaLnBrk="1" latinLnBrk="0" hangingPunct="1">
              <a:spcBef>
                <a:spcPct val="20000"/>
              </a:spcBef>
              <a:buClr>
                <a:srgbClr val="0E2366"/>
              </a:buClr>
              <a:buSzPct val="100000"/>
              <a:buFont typeface="Wingdings" charset="2"/>
              <a:buChar char="§"/>
              <a:tabLst/>
              <a:defRPr sz="2000" kern="1200">
                <a:solidFill>
                  <a:schemeClr val="tx2"/>
                </a:solidFill>
                <a:latin typeface="+mn-lt"/>
                <a:ea typeface="+mn-ea"/>
                <a:cs typeface="+mn-cs"/>
              </a:defRPr>
            </a:lvl1pPr>
            <a:lvl2pPr marL="460375" indent="-230188" algn="l" defTabSz="457200" rtl="0" eaLnBrk="1" latinLnBrk="0" hangingPunct="1">
              <a:spcBef>
                <a:spcPct val="20000"/>
              </a:spcBef>
              <a:buClr>
                <a:srgbClr val="0E2366"/>
              </a:buClr>
              <a:buFont typeface="Wingdings" charset="2"/>
              <a:buChar char="§"/>
              <a:tabLst/>
              <a:defRPr sz="1800" kern="1200">
                <a:solidFill>
                  <a:schemeClr val="tx2"/>
                </a:solidFill>
                <a:latin typeface="+mn-lt"/>
                <a:ea typeface="+mn-ea"/>
                <a:cs typeface="+mn-cs"/>
              </a:defRPr>
            </a:lvl2pPr>
            <a:lvl3pPr marL="692150" indent="-201613" algn="l" defTabSz="457200" rtl="0" eaLnBrk="1" latinLnBrk="0" hangingPunct="1">
              <a:spcBef>
                <a:spcPct val="20000"/>
              </a:spcBef>
              <a:buClr>
                <a:srgbClr val="0E2366"/>
              </a:buClr>
              <a:buFont typeface="Wingdings" charset="2"/>
              <a:buChar char="§"/>
              <a:tabLst/>
              <a:defRPr sz="1600" kern="1200">
                <a:solidFill>
                  <a:schemeClr val="tx2"/>
                </a:solidFill>
                <a:latin typeface="+mn-lt"/>
                <a:ea typeface="+mn-ea"/>
                <a:cs typeface="+mn-cs"/>
              </a:defRPr>
            </a:lvl3pPr>
            <a:lvl4pPr marL="922338" indent="-230188" algn="l" defTabSz="457200" rtl="0" eaLnBrk="1" latinLnBrk="0" hangingPunct="1">
              <a:spcBef>
                <a:spcPct val="20000"/>
              </a:spcBef>
              <a:buClr>
                <a:srgbClr val="0E2366"/>
              </a:buClr>
              <a:buFont typeface="Wingdings" charset="2"/>
              <a:buChar char="§"/>
              <a:tabLst/>
              <a:defRPr sz="14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Wingdings" charset="2"/>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1467" dirty="0">
                <a:solidFill>
                  <a:srgbClr val="4D4C50"/>
                </a:solidFill>
                <a:latin typeface="Calibri" panose="020F0502020204030204"/>
              </a:rPr>
              <a:t>Q29. Does your organization currently purchase any of the following types of managed services in connection with cloud or hosted infrastructure/applications?</a:t>
            </a:r>
          </a:p>
        </p:txBody>
      </p:sp>
      <p:graphicFrame>
        <p:nvGraphicFramePr>
          <p:cNvPr id="10" name="Chart Placeholder 6" descr="Q29. Does your organization currently purchase any of the following types of managed services in connection with cloud or hosted infrastructure/applications?&#10;Base: Respondents who identified one or more workloads as well-suited for hybrid cloud deployment">
            <a:extLst>
              <a:ext uri="{FF2B5EF4-FFF2-40B4-BE49-F238E27FC236}">
                <a16:creationId xmlns:a16="http://schemas.microsoft.com/office/drawing/2014/main" id="{47489437-CB85-D748-9F33-3880410D8B1C}"/>
              </a:ext>
            </a:extLst>
          </p:cNvPr>
          <p:cNvGraphicFramePr>
            <a:graphicFrameLocks/>
          </p:cNvGraphicFramePr>
          <p:nvPr/>
        </p:nvGraphicFramePr>
        <p:xfrm>
          <a:off x="1142999" y="1959429"/>
          <a:ext cx="10159848" cy="3904041"/>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4">
            <a:extLst>
              <a:ext uri="{FF2B5EF4-FFF2-40B4-BE49-F238E27FC236}">
                <a16:creationId xmlns:a16="http://schemas.microsoft.com/office/drawing/2014/main" id="{26E0C41E-D1ED-F74E-A80F-138CDDA7F419}"/>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8895" y="6095555"/>
            <a:ext cx="1384459" cy="538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743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535882-0094-400D-A066-1935014183CB}"/>
              </a:ext>
            </a:extLst>
          </p:cNvPr>
          <p:cNvSpPr>
            <a:spLocks noGrp="1"/>
          </p:cNvSpPr>
          <p:nvPr>
            <p:ph sz="quarter" idx="13"/>
          </p:nvPr>
        </p:nvSpPr>
        <p:spPr>
          <a:xfrm>
            <a:off x="777567" y="1785257"/>
            <a:ext cx="5783981" cy="4288899"/>
          </a:xfrm>
        </p:spPr>
        <p:txBody>
          <a:bodyPr>
            <a:normAutofit/>
          </a:bodyPr>
          <a:lstStyle/>
          <a:p>
            <a:pPr marL="0" indent="0">
              <a:buNone/>
            </a:pPr>
            <a:r>
              <a:rPr lang="en-US" sz="2133" dirty="0"/>
              <a:t>Currently available products and services:</a:t>
            </a:r>
          </a:p>
          <a:p>
            <a:pPr>
              <a:spcBef>
                <a:spcPts val="800"/>
              </a:spcBef>
            </a:pPr>
            <a:r>
              <a:rPr lang="en-US" sz="2133" dirty="0">
                <a:solidFill>
                  <a:srgbClr val="0070C0"/>
                </a:solidFill>
              </a:rPr>
              <a:t>Remote On-premises Managed Services </a:t>
            </a:r>
            <a:r>
              <a:rPr lang="en-US" sz="2133" dirty="0"/>
              <a:t>= packaged pricing for a set of services </a:t>
            </a:r>
          </a:p>
          <a:p>
            <a:pPr>
              <a:spcBef>
                <a:spcPts val="800"/>
              </a:spcBef>
            </a:pPr>
            <a:r>
              <a:rPr lang="en-US" sz="2133" dirty="0">
                <a:solidFill>
                  <a:srgbClr val="0070C0"/>
                </a:solidFill>
              </a:rPr>
              <a:t>ReliaCloud </a:t>
            </a:r>
            <a:r>
              <a:rPr lang="en-US" sz="2133" dirty="0"/>
              <a:t>= concierge-style services accompanying hosted private cloud</a:t>
            </a:r>
          </a:p>
          <a:p>
            <a:pPr>
              <a:spcBef>
                <a:spcPts val="800"/>
              </a:spcBef>
            </a:pPr>
            <a:r>
              <a:rPr lang="en-US" sz="2133" dirty="0">
                <a:solidFill>
                  <a:srgbClr val="0070C0"/>
                </a:solidFill>
              </a:rPr>
              <a:t>Azure Managed Services </a:t>
            </a:r>
            <a:r>
              <a:rPr lang="en-US" sz="2133" dirty="0"/>
              <a:t>= managed services on top of Azure</a:t>
            </a:r>
          </a:p>
          <a:p>
            <a:pPr>
              <a:spcBef>
                <a:spcPts val="800"/>
              </a:spcBef>
            </a:pPr>
            <a:r>
              <a:rPr lang="en-US" sz="2133" dirty="0">
                <a:solidFill>
                  <a:srgbClr val="0070C0"/>
                </a:solidFill>
              </a:rPr>
              <a:t>Multi-Cloud Strategy </a:t>
            </a:r>
            <a:r>
              <a:rPr lang="en-US" sz="2133" dirty="0"/>
              <a:t>= application portfolio analysis and road mapping</a:t>
            </a:r>
          </a:p>
          <a:p>
            <a:pPr>
              <a:spcBef>
                <a:spcPts val="800"/>
              </a:spcBef>
            </a:pPr>
            <a:r>
              <a:rPr lang="en-US" sz="2133" dirty="0">
                <a:solidFill>
                  <a:srgbClr val="0070C0"/>
                </a:solidFill>
              </a:rPr>
              <a:t>Cloud Cost Optimization </a:t>
            </a:r>
            <a:r>
              <a:rPr lang="en-US" sz="2133" dirty="0"/>
              <a:t>= visibility, analysis and consulting on the cost of public cloud</a:t>
            </a:r>
          </a:p>
          <a:p>
            <a:pPr>
              <a:spcBef>
                <a:spcPts val="800"/>
              </a:spcBef>
            </a:pPr>
            <a:endParaRPr lang="en-US" sz="2133" dirty="0"/>
          </a:p>
        </p:txBody>
      </p:sp>
      <p:sp>
        <p:nvSpPr>
          <p:cNvPr id="4" name="Title 3">
            <a:extLst>
              <a:ext uri="{FF2B5EF4-FFF2-40B4-BE49-F238E27FC236}">
                <a16:creationId xmlns:a16="http://schemas.microsoft.com/office/drawing/2014/main" id="{15CAB5E7-397D-4826-B9A1-62F201CC8096}"/>
              </a:ext>
            </a:extLst>
          </p:cNvPr>
          <p:cNvSpPr>
            <a:spLocks noGrp="1"/>
          </p:cNvSpPr>
          <p:nvPr>
            <p:ph type="title"/>
          </p:nvPr>
        </p:nvSpPr>
        <p:spPr>
          <a:xfrm>
            <a:off x="838201" y="424543"/>
            <a:ext cx="6607628" cy="820325"/>
          </a:xfrm>
        </p:spPr>
        <p:txBody>
          <a:bodyPr/>
          <a:lstStyle/>
          <a:p>
            <a:r>
              <a:rPr lang="en-US" dirty="0"/>
              <a:t>Reduce the Complexity</a:t>
            </a:r>
          </a:p>
        </p:txBody>
      </p:sp>
      <p:pic>
        <p:nvPicPr>
          <p:cNvPr id="8" name="Picture Placeholder 7">
            <a:extLst>
              <a:ext uri="{FF2B5EF4-FFF2-40B4-BE49-F238E27FC236}">
                <a16:creationId xmlns:a16="http://schemas.microsoft.com/office/drawing/2014/main" id="{B5A13872-F423-7A42-B420-A68992A22A0C}"/>
              </a:ext>
            </a:extLst>
          </p:cNvPr>
          <p:cNvPicPr>
            <a:picLocks noGrp="1" noChangeAspect="1"/>
          </p:cNvPicPr>
          <p:nvPr>
            <p:ph type="pic" sz="quarter" idx="10"/>
          </p:nvPr>
        </p:nvPicPr>
        <p:blipFill>
          <a:blip r:embed="rId3"/>
          <a:srcRect l="3646" r="3646"/>
          <a:stretch>
            <a:fillRect/>
          </a:stretch>
        </p:blipFill>
        <p:spPr>
          <a:xfrm>
            <a:off x="6891867" y="2292997"/>
            <a:ext cx="5300133" cy="3805831"/>
          </a:xfrm>
        </p:spPr>
      </p:pic>
      <p:pic>
        <p:nvPicPr>
          <p:cNvPr id="9" name="Picture 8">
            <a:extLst>
              <a:ext uri="{FF2B5EF4-FFF2-40B4-BE49-F238E27FC236}">
                <a16:creationId xmlns:a16="http://schemas.microsoft.com/office/drawing/2014/main" id="{B94382A8-3738-9140-8A1C-82814631B4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29306" y="321174"/>
            <a:ext cx="2466964" cy="691884"/>
          </a:xfrm>
          <a:prstGeom prst="rect">
            <a:avLst/>
          </a:prstGeom>
        </p:spPr>
      </p:pic>
    </p:spTree>
    <p:extLst>
      <p:ext uri="{BB962C8B-B14F-4D97-AF65-F5344CB8AC3E}">
        <p14:creationId xmlns:p14="http://schemas.microsoft.com/office/powerpoint/2010/main" val="3454894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C71C8D6-6874-44C0-AB06-B96A4EC5AA30}"/>
              </a:ext>
            </a:extLst>
          </p:cNvPr>
          <p:cNvSpPr>
            <a:spLocks noGrp="1"/>
          </p:cNvSpPr>
          <p:nvPr>
            <p:ph sz="quarter" idx="13"/>
          </p:nvPr>
        </p:nvSpPr>
        <p:spPr>
          <a:xfrm>
            <a:off x="6178945" y="1834195"/>
            <a:ext cx="5624639" cy="3996472"/>
          </a:xfrm>
        </p:spPr>
        <p:txBody>
          <a:bodyPr>
            <a:normAutofit/>
          </a:bodyPr>
          <a:lstStyle/>
          <a:p>
            <a:r>
              <a:rPr lang="en-US" sz="2133" dirty="0"/>
              <a:t>Application Performance Monitoring next-gen</a:t>
            </a:r>
          </a:p>
          <a:p>
            <a:r>
              <a:rPr lang="en-US" sz="2133" dirty="0"/>
              <a:t>Data Classification</a:t>
            </a:r>
          </a:p>
          <a:p>
            <a:r>
              <a:rPr lang="en-US" sz="2133" dirty="0"/>
              <a:t>PaaS / SaaS security and risk management</a:t>
            </a:r>
          </a:p>
          <a:p>
            <a:r>
              <a:rPr lang="en-US" sz="2133" dirty="0"/>
              <a:t>PaaS / SaaS cost optimization</a:t>
            </a:r>
          </a:p>
          <a:p>
            <a:r>
              <a:rPr lang="en-US" sz="2133" dirty="0"/>
              <a:t>Public sector-focused cloud services (Azure Government)</a:t>
            </a:r>
          </a:p>
          <a:p>
            <a:r>
              <a:rPr lang="en-US" sz="2133" dirty="0"/>
              <a:t>Hosted private cloud next-gen (ReliaCloud Gen 3)</a:t>
            </a:r>
          </a:p>
          <a:p>
            <a:r>
              <a:rPr lang="en-US" sz="2133" dirty="0"/>
              <a:t>Multi-cloud governance</a:t>
            </a:r>
          </a:p>
          <a:p>
            <a:r>
              <a:rPr lang="en-US" sz="2133" dirty="0"/>
              <a:t>IoT management / Edge computing platforms</a:t>
            </a:r>
          </a:p>
        </p:txBody>
      </p:sp>
      <p:sp>
        <p:nvSpPr>
          <p:cNvPr id="4" name="Title 3">
            <a:extLst>
              <a:ext uri="{FF2B5EF4-FFF2-40B4-BE49-F238E27FC236}">
                <a16:creationId xmlns:a16="http://schemas.microsoft.com/office/drawing/2014/main" id="{85CF762C-F9E9-488A-84A7-2A0D0A21F8A6}"/>
              </a:ext>
            </a:extLst>
          </p:cNvPr>
          <p:cNvSpPr>
            <a:spLocks noGrp="1"/>
          </p:cNvSpPr>
          <p:nvPr>
            <p:ph type="title"/>
          </p:nvPr>
        </p:nvSpPr>
        <p:spPr/>
        <p:txBody>
          <a:bodyPr anchor="ctr"/>
          <a:lstStyle/>
          <a:p>
            <a:r>
              <a:rPr lang="en-US" dirty="0"/>
              <a:t>Future Offerings</a:t>
            </a:r>
          </a:p>
        </p:txBody>
      </p:sp>
      <p:pic>
        <p:nvPicPr>
          <p:cNvPr id="3" name="Picture 2">
            <a:extLst>
              <a:ext uri="{FF2B5EF4-FFF2-40B4-BE49-F238E27FC236}">
                <a16:creationId xmlns:a16="http://schemas.microsoft.com/office/drawing/2014/main" id="{F601EAFB-E058-D444-9167-D5C46B3025CA}"/>
              </a:ext>
            </a:extLst>
          </p:cNvPr>
          <p:cNvPicPr>
            <a:picLocks noChangeAspect="1"/>
          </p:cNvPicPr>
          <p:nvPr/>
        </p:nvPicPr>
        <p:blipFill rotWithShape="1">
          <a:blip r:embed="rId3"/>
          <a:srcRect r="6304"/>
          <a:stretch/>
        </p:blipFill>
        <p:spPr>
          <a:xfrm>
            <a:off x="-1" y="1596285"/>
            <a:ext cx="5934159" cy="4226983"/>
          </a:xfrm>
          <a:prstGeom prst="rect">
            <a:avLst/>
          </a:prstGeom>
        </p:spPr>
      </p:pic>
    </p:spTree>
    <p:extLst>
      <p:ext uri="{BB962C8B-B14F-4D97-AF65-F5344CB8AC3E}">
        <p14:creationId xmlns:p14="http://schemas.microsoft.com/office/powerpoint/2010/main" val="1165782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DB1C-7E4B-4AFA-8C4F-6CE7B74F1B26}"/>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444449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1E09572B-5DC8-4BC8-BA87-7E0DC33FB06F}"/>
              </a:ext>
            </a:extLst>
          </p:cNvPr>
          <p:cNvSpPr txBox="1">
            <a:spLocks/>
          </p:cNvSpPr>
          <p:nvPr/>
        </p:nvSpPr>
        <p:spPr bwMode="auto">
          <a:xfrm>
            <a:off x="79978" y="1911114"/>
            <a:ext cx="4330855" cy="1070647"/>
          </a:xfrm>
          <a:prstGeom prst="rect">
            <a:avLst/>
          </a:prstGeom>
          <a:pattFill prst="dkDnDiag">
            <a:fgClr>
              <a:schemeClr val="accent1"/>
            </a:fgClr>
            <a:bgClr>
              <a:schemeClr val="bg1"/>
            </a:bgClr>
          </a:pattFill>
          <a:ln>
            <a:noFill/>
          </a:ln>
        </p:spPr>
        <p:txBody>
          <a:bodyPr vert="horz" wrap="square" lIns="243835" tIns="0" rIns="0" bIns="12191" numCol="1" anchor="ctr" anchorCtr="0" compatLnSpc="1">
            <a:prstTxWarp prst="textNoShape">
              <a:avLst/>
            </a:prstTxWarp>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828449">
              <a:spcBef>
                <a:spcPts val="272"/>
              </a:spcBef>
              <a:defRPr/>
            </a:pPr>
            <a:r>
              <a:rPr lang="en-US" sz="2800" dirty="0">
                <a:solidFill>
                  <a:prstClr val="white"/>
                </a:solidFill>
                <a:latin typeface="Franklin Gothic Medium" panose="020B0603020102020204" pitchFamily="34" charset="0"/>
                <a:cs typeface="Segoe UI Semilight" panose="020B0402040204020203" pitchFamily="34" charset="0"/>
              </a:rPr>
              <a:t>Questions?</a:t>
            </a:r>
          </a:p>
        </p:txBody>
      </p:sp>
      <p:sp>
        <p:nvSpPr>
          <p:cNvPr id="7" name="Text Placeholder 3">
            <a:extLst>
              <a:ext uri="{FF2B5EF4-FFF2-40B4-BE49-F238E27FC236}">
                <a16:creationId xmlns:a16="http://schemas.microsoft.com/office/drawing/2014/main" id="{5151535B-6840-4042-A509-A8A8D1F9E8BB}"/>
              </a:ext>
            </a:extLst>
          </p:cNvPr>
          <p:cNvSpPr txBox="1">
            <a:spLocks/>
          </p:cNvSpPr>
          <p:nvPr/>
        </p:nvSpPr>
        <p:spPr bwMode="auto">
          <a:xfrm>
            <a:off x="52818" y="3234406"/>
            <a:ext cx="4358013" cy="1079241"/>
          </a:xfrm>
          <a:prstGeom prst="rect">
            <a:avLst/>
          </a:prstGeom>
          <a:pattFill prst="dkDnDiag">
            <a:fgClr>
              <a:schemeClr val="accent2"/>
            </a:fgClr>
            <a:bgClr>
              <a:schemeClr val="bg1"/>
            </a:bgClr>
          </a:pattFill>
          <a:ln>
            <a:noFill/>
          </a:ln>
        </p:spPr>
        <p:txBody>
          <a:bodyPr vert="horz" wrap="square" lIns="243835" tIns="0" rIns="0" bIns="12191" numCol="1" anchor="ctr" anchorCtr="0" compatLnSpc="1">
            <a:prstTxWarp prst="textNoShape">
              <a:avLst/>
            </a:prstTxWarp>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828449">
              <a:spcBef>
                <a:spcPts val="272"/>
              </a:spcBef>
              <a:defRPr/>
            </a:pPr>
            <a:r>
              <a:rPr lang="en-US" sz="2800" dirty="0">
                <a:solidFill>
                  <a:prstClr val="white"/>
                </a:solidFill>
                <a:latin typeface="Franklin Gothic Medium" panose="020B0603020102020204" pitchFamily="34" charset="0"/>
                <a:cs typeface="Segoe UI Semilight" panose="020B0402040204020203" pitchFamily="34" charset="0"/>
              </a:rPr>
              <a:t>Presentation Slides</a:t>
            </a:r>
          </a:p>
        </p:txBody>
      </p:sp>
      <p:sp>
        <p:nvSpPr>
          <p:cNvPr id="8" name="Text Placeholder 3">
            <a:extLst>
              <a:ext uri="{FF2B5EF4-FFF2-40B4-BE49-F238E27FC236}">
                <a16:creationId xmlns:a16="http://schemas.microsoft.com/office/drawing/2014/main" id="{8EC71DE6-EB9B-4435-AEBA-29ECC5E851E1}"/>
              </a:ext>
            </a:extLst>
          </p:cNvPr>
          <p:cNvSpPr txBox="1">
            <a:spLocks/>
          </p:cNvSpPr>
          <p:nvPr/>
        </p:nvSpPr>
        <p:spPr bwMode="auto">
          <a:xfrm>
            <a:off x="79977" y="4566294"/>
            <a:ext cx="4330855" cy="1079241"/>
          </a:xfrm>
          <a:prstGeom prst="rect">
            <a:avLst/>
          </a:prstGeom>
          <a:pattFill prst="dkDnDiag">
            <a:fgClr>
              <a:schemeClr val="accent5"/>
            </a:fgClr>
            <a:bgClr>
              <a:schemeClr val="bg1"/>
            </a:bgClr>
          </a:pattFill>
          <a:ln>
            <a:noFill/>
          </a:ln>
        </p:spPr>
        <p:txBody>
          <a:bodyPr vert="horz" wrap="square" lIns="243835" tIns="0" rIns="0" bIns="12191" numCol="1" anchor="ctr" anchorCtr="0" compatLnSpc="1">
            <a:prstTxWarp prst="textNoShape">
              <a:avLst/>
            </a:prstTxWarp>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828449">
              <a:spcBef>
                <a:spcPts val="272"/>
              </a:spcBef>
              <a:defRPr/>
            </a:pPr>
            <a:r>
              <a:rPr lang="en-US" sz="2800" dirty="0">
                <a:solidFill>
                  <a:prstClr val="white"/>
                </a:solidFill>
                <a:latin typeface="Franklin Gothic Medium" panose="020B0603020102020204" pitchFamily="34" charset="0"/>
                <a:cs typeface="Segoe UI Semilight" panose="020B0402040204020203" pitchFamily="34" charset="0"/>
              </a:rPr>
              <a:t>Feedback</a:t>
            </a:r>
          </a:p>
        </p:txBody>
      </p:sp>
      <p:sp>
        <p:nvSpPr>
          <p:cNvPr id="9" name="Title 1">
            <a:extLst>
              <a:ext uri="{FF2B5EF4-FFF2-40B4-BE49-F238E27FC236}">
                <a16:creationId xmlns:a16="http://schemas.microsoft.com/office/drawing/2014/main" id="{71F29DC5-94F1-45ED-973C-BC5953A0DF83}"/>
              </a:ext>
            </a:extLst>
          </p:cNvPr>
          <p:cNvSpPr>
            <a:spLocks noGrp="1"/>
          </p:cNvSpPr>
          <p:nvPr>
            <p:ph type="title"/>
          </p:nvPr>
        </p:nvSpPr>
        <p:spPr>
          <a:xfrm>
            <a:off x="0" y="172310"/>
            <a:ext cx="12192000" cy="1318785"/>
          </a:xfrm>
        </p:spPr>
        <p:txBody>
          <a:bodyPr>
            <a:normAutofit/>
          </a:bodyPr>
          <a:lstStyle/>
          <a:p>
            <a:pPr algn="ctr"/>
            <a:r>
              <a:rPr lang="en-US" sz="6000" dirty="0"/>
              <a:t>Housekeeping Items</a:t>
            </a:r>
          </a:p>
        </p:txBody>
      </p:sp>
      <p:sp>
        <p:nvSpPr>
          <p:cNvPr id="10" name="Text Placeholder 3">
            <a:extLst>
              <a:ext uri="{FF2B5EF4-FFF2-40B4-BE49-F238E27FC236}">
                <a16:creationId xmlns:a16="http://schemas.microsoft.com/office/drawing/2014/main" id="{C823A79F-CE32-4A07-A880-CAF642DE3C67}"/>
              </a:ext>
            </a:extLst>
          </p:cNvPr>
          <p:cNvSpPr txBox="1">
            <a:spLocks/>
          </p:cNvSpPr>
          <p:nvPr/>
        </p:nvSpPr>
        <p:spPr bwMode="auto">
          <a:xfrm>
            <a:off x="2" y="1822085"/>
            <a:ext cx="4330855" cy="1070647"/>
          </a:xfrm>
          <a:prstGeom prst="rect">
            <a:avLst/>
          </a:prstGeom>
          <a:solidFill>
            <a:schemeClr val="accent1"/>
          </a:solidFill>
          <a:ln>
            <a:noFill/>
          </a:ln>
        </p:spPr>
        <p:txBody>
          <a:bodyPr vert="horz" wrap="square" lIns="243835" tIns="0" rIns="274320" bIns="12191" numCol="1" anchor="ctr" anchorCtr="0" compatLnSpc="1">
            <a:prstTxWarp prst="textNoShape">
              <a:avLst/>
            </a:prstTxWarp>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828449">
              <a:spcBef>
                <a:spcPts val="272"/>
              </a:spcBef>
              <a:defRPr/>
            </a:pPr>
            <a:r>
              <a:rPr lang="en-US" sz="2800" dirty="0">
                <a:solidFill>
                  <a:prstClr val="white"/>
                </a:solidFill>
                <a:latin typeface="Franklin Gothic Medium" panose="020B0603020102020204" pitchFamily="34" charset="0"/>
                <a:cs typeface="Segoe UI Semilight" panose="020B0402040204020203" pitchFamily="34" charset="0"/>
              </a:rPr>
              <a:t>Questions?</a:t>
            </a:r>
          </a:p>
        </p:txBody>
      </p:sp>
      <p:sp>
        <p:nvSpPr>
          <p:cNvPr id="11" name="Text Placeholder 3">
            <a:extLst>
              <a:ext uri="{FF2B5EF4-FFF2-40B4-BE49-F238E27FC236}">
                <a16:creationId xmlns:a16="http://schemas.microsoft.com/office/drawing/2014/main" id="{2769CFE5-EDD0-422C-938D-742D9072912A}"/>
              </a:ext>
            </a:extLst>
          </p:cNvPr>
          <p:cNvSpPr txBox="1">
            <a:spLocks/>
          </p:cNvSpPr>
          <p:nvPr/>
        </p:nvSpPr>
        <p:spPr bwMode="auto">
          <a:xfrm>
            <a:off x="4662924" y="3404629"/>
            <a:ext cx="6987643" cy="738792"/>
          </a:xfrm>
          <a:prstGeom prst="rect">
            <a:avLst/>
          </a:prstGeom>
          <a:noFill/>
          <a:ln>
            <a:noFill/>
          </a:ln>
        </p:spPr>
        <p:txBody>
          <a:bodyPr vert="horz" wrap="square" lIns="0" tIns="0" rIns="457200" bIns="0" numCol="1" anchor="t" anchorCtr="0" compatLnSpc="1">
            <a:prstTxWarp prst="textNoShape">
              <a:avLst/>
            </a:prstTxWarp>
            <a:spAutoFit/>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828449">
              <a:lnSpc>
                <a:spcPct val="90000"/>
              </a:lnSpc>
              <a:spcBef>
                <a:spcPts val="0"/>
              </a:spcBef>
              <a:defRPr/>
            </a:pPr>
            <a:r>
              <a:rPr lang="en-US" sz="2667" dirty="0">
                <a:solidFill>
                  <a:srgbClr val="3A97B5"/>
                </a:solidFill>
                <a:latin typeface="Franklin Gothic Book"/>
              </a:rPr>
              <a:t>A copy of the presentation slides are located in the resources section for download</a:t>
            </a:r>
          </a:p>
        </p:txBody>
      </p:sp>
      <p:sp>
        <p:nvSpPr>
          <p:cNvPr id="12" name="Text Placeholder 3">
            <a:extLst>
              <a:ext uri="{FF2B5EF4-FFF2-40B4-BE49-F238E27FC236}">
                <a16:creationId xmlns:a16="http://schemas.microsoft.com/office/drawing/2014/main" id="{00AF06ED-3F32-48BD-A976-0F44823A67BB}"/>
              </a:ext>
            </a:extLst>
          </p:cNvPr>
          <p:cNvSpPr txBox="1">
            <a:spLocks/>
          </p:cNvSpPr>
          <p:nvPr/>
        </p:nvSpPr>
        <p:spPr bwMode="auto">
          <a:xfrm>
            <a:off x="2" y="3145377"/>
            <a:ext cx="4330853" cy="1079241"/>
          </a:xfrm>
          <a:prstGeom prst="rect">
            <a:avLst/>
          </a:prstGeom>
          <a:solidFill>
            <a:schemeClr val="accent2"/>
          </a:solidFill>
          <a:ln>
            <a:noFill/>
          </a:ln>
        </p:spPr>
        <p:txBody>
          <a:bodyPr vert="horz" wrap="square" lIns="243835" tIns="0" rIns="274320" bIns="12191" numCol="1" anchor="ctr" anchorCtr="0" compatLnSpc="1">
            <a:prstTxWarp prst="textNoShape">
              <a:avLst/>
            </a:prstTxWarp>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828449">
              <a:spcBef>
                <a:spcPts val="272"/>
              </a:spcBef>
              <a:defRPr/>
            </a:pPr>
            <a:r>
              <a:rPr lang="en-US" sz="2800" dirty="0">
                <a:solidFill>
                  <a:prstClr val="white"/>
                </a:solidFill>
                <a:latin typeface="Franklin Gothic Medium" panose="020B0603020102020204" pitchFamily="34" charset="0"/>
                <a:cs typeface="Segoe UI Semilight" panose="020B0402040204020203" pitchFamily="34" charset="0"/>
              </a:rPr>
              <a:t>Presentation slides</a:t>
            </a:r>
          </a:p>
        </p:txBody>
      </p:sp>
      <p:sp>
        <p:nvSpPr>
          <p:cNvPr id="13" name="Text Placeholder 3">
            <a:extLst>
              <a:ext uri="{FF2B5EF4-FFF2-40B4-BE49-F238E27FC236}">
                <a16:creationId xmlns:a16="http://schemas.microsoft.com/office/drawing/2014/main" id="{B774B58E-980D-490B-846A-5CA947946345}"/>
              </a:ext>
            </a:extLst>
          </p:cNvPr>
          <p:cNvSpPr txBox="1">
            <a:spLocks/>
          </p:cNvSpPr>
          <p:nvPr/>
        </p:nvSpPr>
        <p:spPr bwMode="auto">
          <a:xfrm>
            <a:off x="1" y="4477265"/>
            <a:ext cx="4330855" cy="1079241"/>
          </a:xfrm>
          <a:prstGeom prst="rect">
            <a:avLst/>
          </a:prstGeom>
          <a:solidFill>
            <a:schemeClr val="accent5"/>
          </a:solidFill>
          <a:ln>
            <a:noFill/>
          </a:ln>
        </p:spPr>
        <p:txBody>
          <a:bodyPr vert="horz" wrap="square" lIns="243835" tIns="0" rIns="274320" bIns="12191" numCol="1" anchor="ctr" anchorCtr="0" compatLnSpc="1">
            <a:prstTxWarp prst="textNoShape">
              <a:avLst/>
            </a:prstTxWarp>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828449">
              <a:spcBef>
                <a:spcPts val="272"/>
              </a:spcBef>
              <a:defRPr/>
            </a:pPr>
            <a:r>
              <a:rPr lang="en-US" sz="2800" dirty="0">
                <a:solidFill>
                  <a:prstClr val="white"/>
                </a:solidFill>
                <a:latin typeface="Franklin Gothic Medium" panose="020B0603020102020204" pitchFamily="34" charset="0"/>
                <a:cs typeface="Segoe UI Semilight" panose="020B0402040204020203" pitchFamily="34" charset="0"/>
              </a:rPr>
              <a:t>On Demand</a:t>
            </a:r>
          </a:p>
        </p:txBody>
      </p:sp>
      <p:sp>
        <p:nvSpPr>
          <p:cNvPr id="14" name="Text Placeholder 3">
            <a:extLst>
              <a:ext uri="{FF2B5EF4-FFF2-40B4-BE49-F238E27FC236}">
                <a16:creationId xmlns:a16="http://schemas.microsoft.com/office/drawing/2014/main" id="{3A5009BA-A0AD-40D1-B8FF-51026ABDFF25}"/>
              </a:ext>
            </a:extLst>
          </p:cNvPr>
          <p:cNvSpPr txBox="1">
            <a:spLocks/>
          </p:cNvSpPr>
          <p:nvPr/>
        </p:nvSpPr>
        <p:spPr bwMode="auto">
          <a:xfrm>
            <a:off x="4662924" y="2152189"/>
            <a:ext cx="7171891" cy="410433"/>
          </a:xfrm>
          <a:prstGeom prst="rect">
            <a:avLst/>
          </a:prstGeom>
          <a:noFill/>
          <a:ln>
            <a:noFill/>
          </a:ln>
        </p:spPr>
        <p:txBody>
          <a:bodyPr vert="horz" wrap="square" lIns="0" tIns="0" rIns="457200" bIns="0" numCol="1" anchor="t" anchorCtr="0" compatLnSpc="1">
            <a:prstTxWarp prst="textNoShape">
              <a:avLst/>
            </a:prstTxWarp>
            <a:spAutoFit/>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828449">
              <a:spcBef>
                <a:spcPts val="272"/>
              </a:spcBef>
              <a:defRPr/>
            </a:pPr>
            <a:r>
              <a:rPr lang="en-US" sz="2667" dirty="0">
                <a:solidFill>
                  <a:srgbClr val="005A85"/>
                </a:solidFill>
                <a:latin typeface="Franklin Gothic Book"/>
              </a:rPr>
              <a:t>To ask a question, click on the question button</a:t>
            </a:r>
          </a:p>
        </p:txBody>
      </p:sp>
      <p:sp>
        <p:nvSpPr>
          <p:cNvPr id="15" name="Text Placeholder 3">
            <a:extLst>
              <a:ext uri="{FF2B5EF4-FFF2-40B4-BE49-F238E27FC236}">
                <a16:creationId xmlns:a16="http://schemas.microsoft.com/office/drawing/2014/main" id="{530E79C1-B458-4662-85F2-FEF9879F5E7F}"/>
              </a:ext>
            </a:extLst>
          </p:cNvPr>
          <p:cNvSpPr txBox="1">
            <a:spLocks/>
          </p:cNvSpPr>
          <p:nvPr/>
        </p:nvSpPr>
        <p:spPr bwMode="auto">
          <a:xfrm>
            <a:off x="4662923" y="4733201"/>
            <a:ext cx="6987643" cy="738792"/>
          </a:xfrm>
          <a:prstGeom prst="rect">
            <a:avLst/>
          </a:prstGeom>
          <a:noFill/>
          <a:ln>
            <a:noFill/>
          </a:ln>
        </p:spPr>
        <p:txBody>
          <a:bodyPr vert="horz" wrap="square" lIns="0" tIns="0" rIns="457200" bIns="0" numCol="1" anchor="t" anchorCtr="0" compatLnSpc="1">
            <a:prstTxWarp prst="textNoShape">
              <a:avLst/>
            </a:prstTxWarp>
            <a:spAutoFit/>
          </a:bodyPr>
          <a:lstStyle>
            <a:lvl1pPr marL="0" indent="0" algn="l" defTabSz="912813" rtl="0" eaLnBrk="1" fontAlgn="base" hangingPunct="1">
              <a:spcBef>
                <a:spcPts val="300"/>
              </a:spcBef>
              <a:spcAft>
                <a:spcPct val="0"/>
              </a:spcAft>
              <a:buFont typeface="Arial" panose="020B0604020202020204" pitchFamily="34" charset="0"/>
              <a:defRPr kern="1200" baseline="0">
                <a:solidFill>
                  <a:schemeClr val="bg1"/>
                </a:solidFill>
                <a:latin typeface="Segoe UI" panose="020B0502040204020203" pitchFamily="34" charset="0"/>
                <a:ea typeface="MS PGothic" panose="020B0600070205080204" pitchFamily="34" charset="-128"/>
                <a:cs typeface="Segoe UI" panose="020B0502040204020203" pitchFamily="34" charset="0"/>
              </a:defRPr>
            </a:lvl1pPr>
            <a:lvl2pPr marL="173038" indent="-173038" algn="l" defTabSz="912813" rtl="0" eaLnBrk="1" fontAlgn="base" hangingPunct="1">
              <a:spcBef>
                <a:spcPts val="300"/>
              </a:spcBef>
              <a:spcAft>
                <a:spcPct val="0"/>
              </a:spcAft>
              <a:buSzPct val="90000"/>
              <a:buFont typeface="Lucida Grande" charset="0"/>
              <a:buChar char="▪"/>
              <a:defRPr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marL="404813" indent="-174625"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marL="623888" indent="-163513" algn="l" defTabSz="912813" rtl="0" eaLnBrk="1" fontAlgn="base" hangingPunct="1">
              <a:spcBef>
                <a:spcPts val="300"/>
              </a:spcBef>
              <a:spcAft>
                <a:spcPct val="0"/>
              </a:spcAft>
              <a:buFont typeface="Lucida Grande"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marL="798513" indent="-174625" algn="l" defTabSz="912813" rtl="0" eaLnBrk="1" fontAlgn="base" hangingPunct="1">
              <a:spcBef>
                <a:spcPts val="300"/>
              </a:spcBef>
              <a:spcAft>
                <a:spcPct val="0"/>
              </a:spcAft>
              <a:buFont typeface="Arial" panose="020B0604020202020204" pitchFamily="34" charset="0"/>
              <a:buChar char="▪"/>
              <a:defRPr sz="1600" kern="12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828429">
              <a:lnSpc>
                <a:spcPct val="90000"/>
              </a:lnSpc>
              <a:spcBef>
                <a:spcPts val="0"/>
              </a:spcBef>
              <a:defRPr/>
            </a:pPr>
            <a:r>
              <a:rPr lang="en-US" sz="2667" dirty="0">
                <a:solidFill>
                  <a:srgbClr val="9BAAAF"/>
                </a:solidFill>
                <a:latin typeface="Franklin Gothic Book"/>
              </a:rPr>
              <a:t>The on demand version of this webcast will be available once the live webcast concludes</a:t>
            </a:r>
          </a:p>
        </p:txBody>
      </p:sp>
    </p:spTree>
    <p:extLst>
      <p:ext uri="{BB962C8B-B14F-4D97-AF65-F5344CB8AC3E}">
        <p14:creationId xmlns:p14="http://schemas.microsoft.com/office/powerpoint/2010/main" val="125962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5"/>
          <p:cNvSpPr txBox="1">
            <a:spLocks/>
          </p:cNvSpPr>
          <p:nvPr/>
        </p:nvSpPr>
        <p:spPr>
          <a:xfrm>
            <a:off x="2348791" y="2748386"/>
            <a:ext cx="5304260" cy="680615"/>
          </a:xfrm>
          <a:prstGeom prst="rect">
            <a:avLst/>
          </a:prstGeom>
        </p:spPr>
        <p:txBody>
          <a:bodyPr/>
          <a:lstStyle>
            <a:lvl1pPr algn="ctr" defTabSz="685783" rtl="0" eaLnBrk="1" latinLnBrk="0" hangingPunct="1">
              <a:lnSpc>
                <a:spcPct val="90000"/>
              </a:lnSpc>
              <a:spcBef>
                <a:spcPct val="0"/>
              </a:spcBef>
              <a:buNone/>
              <a:defRPr sz="3200" kern="1200" spc="150" baseline="0">
                <a:solidFill>
                  <a:schemeClr val="tx1">
                    <a:lumMod val="75000"/>
                    <a:lumOff val="25000"/>
                  </a:schemeClr>
                </a:solidFill>
                <a:latin typeface="Franklin Gothic Medium" panose="020B0603020102020204" pitchFamily="34" charset="0"/>
                <a:ea typeface="+mj-ea"/>
                <a:cs typeface="+mj-cs"/>
              </a:defRPr>
            </a:lvl1pPr>
          </a:lstStyle>
          <a:p>
            <a:pPr algn="l" defTabSz="914354">
              <a:lnSpc>
                <a:spcPct val="80000"/>
              </a:lnSpc>
            </a:pPr>
            <a:r>
              <a:rPr lang="en-US" sz="8000" spc="200" dirty="0">
                <a:solidFill>
                  <a:srgbClr val="005A85"/>
                </a:solidFill>
                <a:latin typeface="Franklin Gothic Medium"/>
              </a:rPr>
              <a:t>Q &amp; A</a:t>
            </a:r>
          </a:p>
        </p:txBody>
      </p:sp>
      <p:pic>
        <p:nvPicPr>
          <p:cNvPr id="9" name="Picture Placeholder 8"/>
          <p:cNvPicPr>
            <a:picLocks noGrp="1" noChangeAspect="1"/>
          </p:cNvPicPr>
          <p:nvPr>
            <p:ph type="pic" sz="quarter" idx="28"/>
          </p:nvPr>
        </p:nvPicPr>
        <p:blipFill rotWithShape="1">
          <a:blip r:embed="rId3" cstate="print">
            <a:extLst>
              <a:ext uri="{28A0092B-C50C-407E-A947-70E740481C1C}">
                <a14:useLocalDpi xmlns:a14="http://schemas.microsoft.com/office/drawing/2010/main" val="0"/>
              </a:ext>
            </a:extLst>
          </a:blip>
          <a:srcRect l="28021" r="28021"/>
          <a:stretch/>
        </p:blipFill>
        <p:spPr/>
      </p:pic>
    </p:spTree>
    <p:extLst>
      <p:ext uri="{BB962C8B-B14F-4D97-AF65-F5344CB8AC3E}">
        <p14:creationId xmlns:p14="http://schemas.microsoft.com/office/powerpoint/2010/main" val="3711182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5"/>
          <p:cNvSpPr txBox="1">
            <a:spLocks/>
          </p:cNvSpPr>
          <p:nvPr/>
        </p:nvSpPr>
        <p:spPr>
          <a:xfrm>
            <a:off x="1886821" y="2748386"/>
            <a:ext cx="5304260" cy="680615"/>
          </a:xfrm>
          <a:prstGeom prst="rect">
            <a:avLst/>
          </a:prstGeom>
        </p:spPr>
        <p:txBody>
          <a:bodyPr/>
          <a:lstStyle>
            <a:lvl1pPr algn="ctr" defTabSz="685783" rtl="0" eaLnBrk="1" latinLnBrk="0" hangingPunct="1">
              <a:lnSpc>
                <a:spcPct val="90000"/>
              </a:lnSpc>
              <a:spcBef>
                <a:spcPct val="0"/>
              </a:spcBef>
              <a:buNone/>
              <a:defRPr sz="3200" kern="1200" spc="150" baseline="0">
                <a:solidFill>
                  <a:schemeClr val="tx1">
                    <a:lumMod val="75000"/>
                    <a:lumOff val="25000"/>
                  </a:schemeClr>
                </a:solidFill>
                <a:latin typeface="Franklin Gothic Medium" panose="020B0603020102020204" pitchFamily="34" charset="0"/>
                <a:ea typeface="+mj-ea"/>
                <a:cs typeface="+mj-cs"/>
              </a:defRPr>
            </a:lvl1pPr>
          </a:lstStyle>
          <a:p>
            <a:pPr algn="l" defTabSz="914354">
              <a:lnSpc>
                <a:spcPct val="80000"/>
              </a:lnSpc>
              <a:defRPr/>
            </a:pPr>
            <a:r>
              <a:rPr lang="en-US" sz="8000" spc="200" dirty="0">
                <a:solidFill>
                  <a:srgbClr val="005A85"/>
                </a:solidFill>
                <a:latin typeface="Franklin Gothic Medium"/>
              </a:rPr>
              <a:t>Thank you</a:t>
            </a:r>
          </a:p>
        </p:txBody>
      </p:sp>
      <p:pic>
        <p:nvPicPr>
          <p:cNvPr id="9" name="Picture Placeholder 8"/>
          <p:cNvPicPr>
            <a:picLocks noGrp="1" noChangeAspect="1"/>
          </p:cNvPicPr>
          <p:nvPr>
            <p:ph type="pic" sz="quarter" idx="28"/>
          </p:nvPr>
        </p:nvPicPr>
        <p:blipFill rotWithShape="1">
          <a:blip r:embed="rId3" cstate="print">
            <a:extLst>
              <a:ext uri="{28A0092B-C50C-407E-A947-70E740481C1C}">
                <a14:useLocalDpi xmlns:a14="http://schemas.microsoft.com/office/drawing/2010/main" val="0"/>
              </a:ext>
            </a:extLst>
          </a:blip>
          <a:srcRect l="28021" r="28021"/>
          <a:stretch/>
        </p:blipFill>
        <p:spPr/>
      </p:pic>
    </p:spTree>
    <p:extLst>
      <p:ext uri="{BB962C8B-B14F-4D97-AF65-F5344CB8AC3E}">
        <p14:creationId xmlns:p14="http://schemas.microsoft.com/office/powerpoint/2010/main" val="3310774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2C4711B-07D7-448C-A8A5-3955381EDC44}"/>
              </a:ext>
            </a:extLst>
          </p:cNvPr>
          <p:cNvSpPr/>
          <p:nvPr/>
        </p:nvSpPr>
        <p:spPr>
          <a:xfrm>
            <a:off x="7343544" y="1381152"/>
            <a:ext cx="4468561" cy="668603"/>
          </a:xfrm>
          <a:prstGeom prst="rect">
            <a:avLst/>
          </a:prstGeom>
          <a:pattFill prst="ltDnDiag">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Franklin Gothic Medium" panose="020B0603020102020204" pitchFamily="34" charset="0"/>
            </a:endParaRPr>
          </a:p>
        </p:txBody>
      </p:sp>
      <p:sp>
        <p:nvSpPr>
          <p:cNvPr id="4" name="Donut 3"/>
          <p:cNvSpPr/>
          <p:nvPr/>
        </p:nvSpPr>
        <p:spPr>
          <a:xfrm>
            <a:off x="3461448" y="1318762"/>
            <a:ext cx="4700097" cy="4574173"/>
          </a:xfrm>
          <a:prstGeom prst="donut">
            <a:avLst>
              <a:gd name="adj" fmla="val 13643"/>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5" name="Chevron 4"/>
          <p:cNvSpPr/>
          <p:nvPr/>
        </p:nvSpPr>
        <p:spPr>
          <a:xfrm>
            <a:off x="5441517" y="1308760"/>
            <a:ext cx="743384" cy="698461"/>
          </a:xfrm>
          <a:prstGeom prst="chevron">
            <a:avLst>
              <a:gd name="adj" fmla="val 50000"/>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7" name="Oval 6"/>
          <p:cNvSpPr/>
          <p:nvPr/>
        </p:nvSpPr>
        <p:spPr>
          <a:xfrm>
            <a:off x="6572007" y="1607148"/>
            <a:ext cx="791343" cy="770141"/>
          </a:xfrm>
          <a:prstGeom prst="ellipse">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8" name="Oval 7"/>
          <p:cNvSpPr/>
          <p:nvPr/>
        </p:nvSpPr>
        <p:spPr>
          <a:xfrm>
            <a:off x="7363350" y="2757359"/>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9" name="Oval 8"/>
          <p:cNvSpPr/>
          <p:nvPr/>
        </p:nvSpPr>
        <p:spPr>
          <a:xfrm>
            <a:off x="7157806" y="4217627"/>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10" name="Oval 9"/>
          <p:cNvSpPr/>
          <p:nvPr/>
        </p:nvSpPr>
        <p:spPr>
          <a:xfrm>
            <a:off x="5811495" y="5117791"/>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11" name="Oval 10"/>
          <p:cNvSpPr/>
          <p:nvPr/>
        </p:nvSpPr>
        <p:spPr>
          <a:xfrm>
            <a:off x="3918782" y="4537686"/>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12" name="Oval 11"/>
          <p:cNvSpPr/>
          <p:nvPr/>
        </p:nvSpPr>
        <p:spPr>
          <a:xfrm>
            <a:off x="3394646" y="2817370"/>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13" name="Oval 12"/>
          <p:cNvSpPr/>
          <p:nvPr/>
        </p:nvSpPr>
        <p:spPr>
          <a:xfrm>
            <a:off x="4494305" y="1447119"/>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grpSp>
        <p:nvGrpSpPr>
          <p:cNvPr id="23" name="Group 22"/>
          <p:cNvGrpSpPr/>
          <p:nvPr/>
        </p:nvGrpSpPr>
        <p:grpSpPr>
          <a:xfrm>
            <a:off x="4281097" y="2049287"/>
            <a:ext cx="1756319" cy="2990851"/>
            <a:chOff x="3467100" y="1952625"/>
            <a:chExt cx="1714500" cy="2990850"/>
          </a:xfrm>
        </p:grpSpPr>
        <p:cxnSp>
          <p:nvCxnSpPr>
            <p:cNvPr id="18" name="Straight Connector 17"/>
            <p:cNvCxnSpPr/>
            <p:nvPr/>
          </p:nvCxnSpPr>
          <p:spPr>
            <a:xfrm flipV="1">
              <a:off x="4953000" y="1952625"/>
              <a:ext cx="228600" cy="1524001"/>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695825" y="3476625"/>
              <a:ext cx="257176" cy="146685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467100" y="3467100"/>
              <a:ext cx="1485900" cy="333375"/>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523847" y="1544446"/>
            <a:ext cx="3900477" cy="453394"/>
          </a:xfrm>
          <a:prstGeom prst="rect">
            <a:avLst/>
          </a:prstGeom>
          <a:noFill/>
        </p:spPr>
        <p:txBody>
          <a:bodyPr wrap="square" rtlCol="0">
            <a:spAutoFit/>
          </a:bodyPr>
          <a:lstStyle/>
          <a:p>
            <a:pPr algn="ctr">
              <a:lnSpc>
                <a:spcPct val="80000"/>
              </a:lnSpc>
            </a:pPr>
            <a:r>
              <a:rPr lang="en-GB" sz="2933" dirty="0">
                <a:solidFill>
                  <a:schemeClr val="tx1">
                    <a:lumMod val="75000"/>
                    <a:lumOff val="25000"/>
                  </a:schemeClr>
                </a:solidFill>
                <a:latin typeface="Franklin Gothic Medium" panose="020B0603020102020204" pitchFamily="34" charset="0"/>
                <a:cs typeface="Arial" pitchFamily="34" charset="0"/>
              </a:rPr>
              <a:t>Next targets</a:t>
            </a:r>
          </a:p>
        </p:txBody>
      </p:sp>
      <p:cxnSp>
        <p:nvCxnSpPr>
          <p:cNvPr id="39" name="Straight Connector 38"/>
          <p:cNvCxnSpPr>
            <a:cxnSpLocks/>
          </p:cNvCxnSpPr>
          <p:nvPr/>
        </p:nvCxnSpPr>
        <p:spPr>
          <a:xfrm flipH="1">
            <a:off x="3661405" y="1759260"/>
            <a:ext cx="1536032" cy="0"/>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75258" y="5300783"/>
            <a:ext cx="4356356" cy="606187"/>
            <a:chOff x="701488" y="4435743"/>
            <a:chExt cx="2799666" cy="606186"/>
          </a:xfrm>
        </p:grpSpPr>
        <p:sp>
          <p:nvSpPr>
            <p:cNvPr id="35" name="TextBox 34"/>
            <p:cNvSpPr txBox="1"/>
            <p:nvPr/>
          </p:nvSpPr>
          <p:spPr>
            <a:xfrm>
              <a:off x="701488" y="4588536"/>
              <a:ext cx="2142409" cy="453393"/>
            </a:xfrm>
            <a:prstGeom prst="rect">
              <a:avLst/>
            </a:prstGeom>
            <a:noFill/>
          </p:spPr>
          <p:txBody>
            <a:bodyPr wrap="square" rtlCol="0">
              <a:spAutoFit/>
            </a:bodyPr>
            <a:lstStyle/>
            <a:p>
              <a:pPr algn="r">
                <a:lnSpc>
                  <a:spcPct val="80000"/>
                </a:lnSpc>
              </a:pPr>
              <a:r>
                <a:rPr lang="en-GB" sz="2933" dirty="0">
                  <a:solidFill>
                    <a:schemeClr val="tx1">
                      <a:lumMod val="75000"/>
                      <a:lumOff val="25000"/>
                    </a:schemeClr>
                  </a:solidFill>
                  <a:latin typeface="Franklin Gothic Medium" panose="020B0603020102020204" pitchFamily="34" charset="0"/>
                  <a:cs typeface="Arial" pitchFamily="34" charset="0"/>
                </a:rPr>
                <a:t>Integration</a:t>
              </a:r>
            </a:p>
          </p:txBody>
        </p:sp>
        <p:cxnSp>
          <p:nvCxnSpPr>
            <p:cNvPr id="43" name="Straight Connector 42"/>
            <p:cNvCxnSpPr>
              <a:cxnSpLocks/>
            </p:cNvCxnSpPr>
            <p:nvPr/>
          </p:nvCxnSpPr>
          <p:spPr>
            <a:xfrm flipH="1">
              <a:off x="2843897" y="4435743"/>
              <a:ext cx="657257" cy="313605"/>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7756260" y="3104822"/>
            <a:ext cx="3860613" cy="814454"/>
            <a:chOff x="6644672" y="2678844"/>
            <a:chExt cx="2592885" cy="814451"/>
          </a:xfrm>
        </p:grpSpPr>
        <p:sp>
          <p:nvSpPr>
            <p:cNvPr id="32" name="TextBox 31"/>
            <p:cNvSpPr txBox="1"/>
            <p:nvPr/>
          </p:nvSpPr>
          <p:spPr>
            <a:xfrm>
              <a:off x="7184919" y="2678844"/>
              <a:ext cx="2052638" cy="814451"/>
            </a:xfrm>
            <a:prstGeom prst="rect">
              <a:avLst/>
            </a:prstGeom>
            <a:noFill/>
          </p:spPr>
          <p:txBody>
            <a:bodyPr wrap="square" rtlCol="0">
              <a:spAutoFit/>
            </a:bodyPr>
            <a:lstStyle/>
            <a:p>
              <a:pPr algn="ctr">
                <a:lnSpc>
                  <a:spcPct val="80000"/>
                </a:lnSpc>
              </a:pPr>
              <a:r>
                <a:rPr lang="en-GB" sz="2933" dirty="0">
                  <a:solidFill>
                    <a:schemeClr val="tx1">
                      <a:lumMod val="75000"/>
                      <a:lumOff val="25000"/>
                    </a:schemeClr>
                  </a:solidFill>
                  <a:latin typeface="Franklin Gothic Medium" panose="020B0603020102020204" pitchFamily="34" charset="0"/>
                  <a:cs typeface="Arial" pitchFamily="34" charset="0"/>
                </a:rPr>
                <a:t>Assessment, strategy planning</a:t>
              </a:r>
            </a:p>
          </p:txBody>
        </p:sp>
        <p:cxnSp>
          <p:nvCxnSpPr>
            <p:cNvPr id="47" name="Straight Connector 46"/>
            <p:cNvCxnSpPr>
              <a:cxnSpLocks/>
            </p:cNvCxnSpPr>
            <p:nvPr/>
          </p:nvCxnSpPr>
          <p:spPr>
            <a:xfrm>
              <a:off x="6644672" y="2788952"/>
              <a:ext cx="735929" cy="90506"/>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4688564" y="5695684"/>
            <a:ext cx="4658473" cy="996434"/>
            <a:chOff x="3809442" y="5372321"/>
            <a:chExt cx="3785009" cy="996434"/>
          </a:xfrm>
        </p:grpSpPr>
        <p:sp>
          <p:nvSpPr>
            <p:cNvPr id="34" name="TextBox 33"/>
            <p:cNvSpPr txBox="1"/>
            <p:nvPr/>
          </p:nvSpPr>
          <p:spPr>
            <a:xfrm>
              <a:off x="3809442" y="5915361"/>
              <a:ext cx="3785009" cy="453394"/>
            </a:xfrm>
            <a:prstGeom prst="rect">
              <a:avLst/>
            </a:prstGeom>
            <a:noFill/>
          </p:spPr>
          <p:txBody>
            <a:bodyPr wrap="square" rtlCol="0">
              <a:spAutoFit/>
            </a:bodyPr>
            <a:lstStyle/>
            <a:p>
              <a:pPr algn="l">
                <a:lnSpc>
                  <a:spcPct val="80000"/>
                </a:lnSpc>
              </a:pPr>
              <a:r>
                <a:rPr lang="en-GB" sz="2933" dirty="0">
                  <a:solidFill>
                    <a:schemeClr val="tx1">
                      <a:lumMod val="75000"/>
                      <a:lumOff val="25000"/>
                    </a:schemeClr>
                  </a:solidFill>
                  <a:latin typeface="Franklin Gothic Medium" panose="020B0603020102020204" pitchFamily="34" charset="0"/>
                  <a:cs typeface="Arial" pitchFamily="34" charset="0"/>
                </a:rPr>
                <a:t>Secure landing zones</a:t>
              </a:r>
            </a:p>
          </p:txBody>
        </p:sp>
        <p:cxnSp>
          <p:nvCxnSpPr>
            <p:cNvPr id="51" name="Straight Connector 50"/>
            <p:cNvCxnSpPr>
              <a:cxnSpLocks/>
            </p:cNvCxnSpPr>
            <p:nvPr/>
          </p:nvCxnSpPr>
          <p:spPr>
            <a:xfrm>
              <a:off x="5092836" y="5372321"/>
              <a:ext cx="162831" cy="489798"/>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38065" y="3173002"/>
            <a:ext cx="3591228" cy="1228961"/>
            <a:chOff x="-61028" y="3409730"/>
            <a:chExt cx="2917872" cy="1228962"/>
          </a:xfrm>
        </p:grpSpPr>
        <p:sp>
          <p:nvSpPr>
            <p:cNvPr id="57" name="TextBox 56"/>
            <p:cNvSpPr txBox="1"/>
            <p:nvPr/>
          </p:nvSpPr>
          <p:spPr>
            <a:xfrm>
              <a:off x="-61028" y="3824237"/>
              <a:ext cx="2434651" cy="814455"/>
            </a:xfrm>
            <a:prstGeom prst="rect">
              <a:avLst/>
            </a:prstGeom>
            <a:noFill/>
          </p:spPr>
          <p:txBody>
            <a:bodyPr wrap="square" rtlCol="0">
              <a:spAutoFit/>
            </a:bodyPr>
            <a:lstStyle/>
            <a:p>
              <a:pPr algn="ctr">
                <a:lnSpc>
                  <a:spcPct val="80000"/>
                </a:lnSpc>
              </a:pPr>
              <a:r>
                <a:rPr lang="en-US" sz="2933" dirty="0">
                  <a:solidFill>
                    <a:schemeClr val="tx1">
                      <a:lumMod val="75000"/>
                      <a:lumOff val="25000"/>
                    </a:schemeClr>
                  </a:solidFill>
                  <a:latin typeface="Franklin Gothic Medium" panose="020B0603020102020204" pitchFamily="34" charset="0"/>
                  <a:cs typeface="Segoe UI Semilight" panose="020B0402040204020203" pitchFamily="34" charset="0"/>
                </a:rPr>
                <a:t>Migration</a:t>
              </a:r>
            </a:p>
            <a:p>
              <a:pPr algn="r">
                <a:lnSpc>
                  <a:spcPct val="80000"/>
                </a:lnSpc>
              </a:pPr>
              <a:endParaRPr lang="en-US" sz="2933" dirty="0">
                <a:solidFill>
                  <a:schemeClr val="tx1">
                    <a:lumMod val="75000"/>
                    <a:lumOff val="25000"/>
                  </a:schemeClr>
                </a:solidFill>
                <a:latin typeface="Franklin Gothic Medium" panose="020B0603020102020204" pitchFamily="34" charset="0"/>
                <a:cs typeface="Arial" pitchFamily="34" charset="0"/>
              </a:endParaRPr>
            </a:p>
          </p:txBody>
        </p:sp>
        <p:cxnSp>
          <p:nvCxnSpPr>
            <p:cNvPr id="60" name="Straight Connector 59"/>
            <p:cNvCxnSpPr>
              <a:cxnSpLocks/>
            </p:cNvCxnSpPr>
            <p:nvPr/>
          </p:nvCxnSpPr>
          <p:spPr>
            <a:xfrm flipH="1">
              <a:off x="1887331" y="3409730"/>
              <a:ext cx="969513" cy="603377"/>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8147434" y="4731322"/>
            <a:ext cx="3818060" cy="1175515"/>
          </a:xfrm>
          <a:prstGeom prst="rect">
            <a:avLst/>
          </a:prstGeom>
          <a:noFill/>
        </p:spPr>
        <p:txBody>
          <a:bodyPr wrap="square" rtlCol="0">
            <a:spAutoFit/>
          </a:bodyPr>
          <a:lstStyle/>
          <a:p>
            <a:pPr algn="ctr">
              <a:lnSpc>
                <a:spcPct val="80000"/>
              </a:lnSpc>
            </a:pPr>
            <a:r>
              <a:rPr lang="en-GB" sz="2933" dirty="0">
                <a:solidFill>
                  <a:schemeClr val="tx1">
                    <a:lumMod val="75000"/>
                    <a:lumOff val="25000"/>
                  </a:schemeClr>
                </a:solidFill>
                <a:latin typeface="Franklin Gothic Medium" panose="020B0603020102020204" pitchFamily="34" charset="0"/>
                <a:cs typeface="Segoe UI Semilight" panose="020B0402040204020203" pitchFamily="34" charset="0"/>
              </a:rPr>
              <a:t>Operating model transformation</a:t>
            </a:r>
          </a:p>
          <a:p>
            <a:pPr algn="ctr">
              <a:lnSpc>
                <a:spcPct val="80000"/>
              </a:lnSpc>
            </a:pPr>
            <a:endParaRPr lang="en-GB" sz="2933" b="1" dirty="0">
              <a:solidFill>
                <a:schemeClr val="tx1">
                  <a:lumMod val="75000"/>
                  <a:lumOff val="25000"/>
                </a:schemeClr>
              </a:solidFill>
              <a:latin typeface="Franklin Gothic Medium" panose="020B0603020102020204" pitchFamily="34" charset="0"/>
              <a:cs typeface="Arial" pitchFamily="34" charset="0"/>
            </a:endParaRPr>
          </a:p>
        </p:txBody>
      </p:sp>
      <p:cxnSp>
        <p:nvCxnSpPr>
          <p:cNvPr id="58" name="Straight Connector 57"/>
          <p:cNvCxnSpPr>
            <a:cxnSpLocks/>
          </p:cNvCxnSpPr>
          <p:nvPr/>
        </p:nvCxnSpPr>
        <p:spPr>
          <a:xfrm>
            <a:off x="7609957" y="4653787"/>
            <a:ext cx="963419" cy="228883"/>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05131" y="2992260"/>
            <a:ext cx="3213412" cy="1143005"/>
          </a:xfrm>
          <a:prstGeom prst="rect">
            <a:avLst/>
          </a:prstGeom>
          <a:noFill/>
        </p:spPr>
        <p:txBody>
          <a:bodyPr wrap="square" rtlCol="0" anchor="ctr">
            <a:spAutoFit/>
          </a:bodyPr>
          <a:lstStyle/>
          <a:p>
            <a:pPr algn="ctr">
              <a:lnSpc>
                <a:spcPct val="80000"/>
              </a:lnSpc>
            </a:pPr>
            <a:r>
              <a:rPr lang="en-US" sz="4267" dirty="0">
                <a:solidFill>
                  <a:schemeClr val="tx2"/>
                </a:solidFill>
                <a:latin typeface="Franklin Gothic Medium" panose="020B0603020102020204" pitchFamily="34" charset="0"/>
              </a:rPr>
              <a:t>Cloud</a:t>
            </a:r>
          </a:p>
          <a:p>
            <a:pPr algn="ctr">
              <a:lnSpc>
                <a:spcPct val="80000"/>
              </a:lnSpc>
            </a:pPr>
            <a:r>
              <a:rPr lang="en-US" sz="4267" dirty="0">
                <a:solidFill>
                  <a:schemeClr val="tx2"/>
                </a:solidFill>
                <a:latin typeface="Franklin Gothic Medium" panose="020B0603020102020204" pitchFamily="34" charset="0"/>
              </a:rPr>
              <a:t>Readiness</a:t>
            </a:r>
          </a:p>
        </p:txBody>
      </p:sp>
      <p:graphicFrame>
        <p:nvGraphicFramePr>
          <p:cNvPr id="41" name="Table 40">
            <a:extLst>
              <a:ext uri="{FF2B5EF4-FFF2-40B4-BE49-F238E27FC236}">
                <a16:creationId xmlns:a16="http://schemas.microsoft.com/office/drawing/2014/main" id="{B36B4141-630B-4C05-B269-2D8F72897984}"/>
              </a:ext>
            </a:extLst>
          </p:cNvPr>
          <p:cNvGraphicFramePr>
            <a:graphicFrameLocks noGrp="1"/>
          </p:cNvGraphicFramePr>
          <p:nvPr>
            <p:extLst>
              <p:ext uri="{D42A27DB-BD31-4B8C-83A1-F6EECF244321}">
                <p14:modId xmlns:p14="http://schemas.microsoft.com/office/powerpoint/2010/main" val="1206678960"/>
              </p:ext>
            </p:extLst>
          </p:nvPr>
        </p:nvGraphicFramePr>
        <p:xfrm>
          <a:off x="7361925" y="1214387"/>
          <a:ext cx="4715853" cy="732280"/>
        </p:xfrm>
        <a:graphic>
          <a:graphicData uri="http://schemas.openxmlformats.org/drawingml/2006/table">
            <a:tbl>
              <a:tblPr firstRow="1" bandRow="1">
                <a:tableStyleId>{5C22544A-7EE6-4342-B048-85BDC9FD1C3A}</a:tableStyleId>
              </a:tblPr>
              <a:tblGrid>
                <a:gridCol w="4715853">
                  <a:extLst>
                    <a:ext uri="{9D8B030D-6E8A-4147-A177-3AD203B41FA5}">
                      <a16:colId xmlns:a16="http://schemas.microsoft.com/office/drawing/2014/main" val="2265056283"/>
                    </a:ext>
                  </a:extLst>
                </a:gridCol>
              </a:tblGrid>
              <a:tr h="732280">
                <a:tc>
                  <a:txBody>
                    <a:bodyPr/>
                    <a:lstStyle/>
                    <a:p>
                      <a:pPr algn="ctr"/>
                      <a:r>
                        <a:rPr lang="en-US" sz="4100" b="0" dirty="0">
                          <a:latin typeface="Franklin Gothic Medium" panose="020B0603020102020204" pitchFamily="34" charset="0"/>
                        </a:rPr>
                        <a:t>Strategy</a:t>
                      </a:r>
                    </a:p>
                  </a:txBody>
                  <a:tcPr marL="95515" marR="95515" marT="47757" marB="47757">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55512890"/>
                  </a:ext>
                </a:extLst>
              </a:tr>
            </a:tbl>
          </a:graphicData>
        </a:graphic>
      </p:graphicFrame>
      <p:sp>
        <p:nvSpPr>
          <p:cNvPr id="37" name="Title 4">
            <a:extLst>
              <a:ext uri="{FF2B5EF4-FFF2-40B4-BE49-F238E27FC236}">
                <a16:creationId xmlns:a16="http://schemas.microsoft.com/office/drawing/2014/main" id="{C94728AD-75ED-4F30-BDB6-59EC30594ABF}"/>
              </a:ext>
            </a:extLst>
          </p:cNvPr>
          <p:cNvSpPr>
            <a:spLocks noGrp="1"/>
          </p:cNvSpPr>
          <p:nvPr>
            <p:ph type="title"/>
          </p:nvPr>
        </p:nvSpPr>
        <p:spPr>
          <a:xfrm>
            <a:off x="0" y="281538"/>
            <a:ext cx="12192000" cy="751407"/>
          </a:xfrm>
        </p:spPr>
        <p:txBody>
          <a:bodyPr>
            <a:noAutofit/>
          </a:bodyPr>
          <a:lstStyle/>
          <a:p>
            <a:pPr algn="ctr"/>
            <a:r>
              <a:rPr lang="en-US" sz="4800" dirty="0">
                <a:solidFill>
                  <a:schemeClr val="tx2"/>
                </a:solidFill>
                <a:latin typeface="Franklin Gothic Medium" panose="020B0603020102020204" pitchFamily="34" charset="0"/>
              </a:rPr>
              <a:t>Cloud management wheels of fortune</a:t>
            </a:r>
          </a:p>
        </p:txBody>
      </p:sp>
    </p:spTree>
    <p:extLst>
      <p:ext uri="{BB962C8B-B14F-4D97-AF65-F5344CB8AC3E}">
        <p14:creationId xmlns:p14="http://schemas.microsoft.com/office/powerpoint/2010/main" val="439302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2C4711B-07D7-448C-A8A5-3955381EDC44}"/>
              </a:ext>
            </a:extLst>
          </p:cNvPr>
          <p:cNvSpPr/>
          <p:nvPr/>
        </p:nvSpPr>
        <p:spPr>
          <a:xfrm>
            <a:off x="7343544" y="1381152"/>
            <a:ext cx="4468561" cy="668603"/>
          </a:xfrm>
          <a:prstGeom prst="rect">
            <a:avLst/>
          </a:prstGeom>
          <a:pattFill prst="ltDnDiag">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Franklin Gothic Medium" panose="020B0603020102020204" pitchFamily="34" charset="0"/>
            </a:endParaRPr>
          </a:p>
        </p:txBody>
      </p:sp>
      <p:sp>
        <p:nvSpPr>
          <p:cNvPr id="4" name="Donut 3"/>
          <p:cNvSpPr/>
          <p:nvPr/>
        </p:nvSpPr>
        <p:spPr>
          <a:xfrm>
            <a:off x="3461448" y="1318762"/>
            <a:ext cx="4700097" cy="4574173"/>
          </a:xfrm>
          <a:prstGeom prst="donut">
            <a:avLst>
              <a:gd name="adj" fmla="val 13643"/>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5" name="Chevron 4"/>
          <p:cNvSpPr/>
          <p:nvPr/>
        </p:nvSpPr>
        <p:spPr>
          <a:xfrm>
            <a:off x="5441517" y="1308760"/>
            <a:ext cx="743384" cy="698461"/>
          </a:xfrm>
          <a:prstGeom prst="chevron">
            <a:avLst>
              <a:gd name="adj" fmla="val 50000"/>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7" name="Oval 6"/>
          <p:cNvSpPr/>
          <p:nvPr/>
        </p:nvSpPr>
        <p:spPr>
          <a:xfrm>
            <a:off x="6572007" y="1607148"/>
            <a:ext cx="791343" cy="770141"/>
          </a:xfrm>
          <a:prstGeom prst="ellipse">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8" name="Oval 7"/>
          <p:cNvSpPr/>
          <p:nvPr/>
        </p:nvSpPr>
        <p:spPr>
          <a:xfrm>
            <a:off x="7363350" y="2757359"/>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9" name="Oval 8"/>
          <p:cNvSpPr/>
          <p:nvPr/>
        </p:nvSpPr>
        <p:spPr>
          <a:xfrm>
            <a:off x="7157806" y="4217627"/>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10" name="Oval 9"/>
          <p:cNvSpPr/>
          <p:nvPr/>
        </p:nvSpPr>
        <p:spPr>
          <a:xfrm>
            <a:off x="5811495" y="5117791"/>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11" name="Oval 10"/>
          <p:cNvSpPr/>
          <p:nvPr/>
        </p:nvSpPr>
        <p:spPr>
          <a:xfrm>
            <a:off x="3918782" y="4537686"/>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12" name="Oval 11"/>
          <p:cNvSpPr/>
          <p:nvPr/>
        </p:nvSpPr>
        <p:spPr>
          <a:xfrm>
            <a:off x="3394646" y="2817370"/>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sp>
        <p:nvSpPr>
          <p:cNvPr id="13" name="Oval 12"/>
          <p:cNvSpPr/>
          <p:nvPr/>
        </p:nvSpPr>
        <p:spPr>
          <a:xfrm>
            <a:off x="4494305" y="1447119"/>
            <a:ext cx="791343" cy="770141"/>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333" dirty="0">
              <a:solidFill>
                <a:schemeClr val="tx1">
                  <a:lumMod val="75000"/>
                  <a:lumOff val="25000"/>
                </a:schemeClr>
              </a:solidFill>
              <a:latin typeface="Franklin Gothic Medium" panose="020B0603020102020204" pitchFamily="34" charset="0"/>
              <a:cs typeface="Arial" pitchFamily="34" charset="0"/>
            </a:endParaRPr>
          </a:p>
        </p:txBody>
      </p:sp>
      <p:grpSp>
        <p:nvGrpSpPr>
          <p:cNvPr id="23" name="Group 22"/>
          <p:cNvGrpSpPr/>
          <p:nvPr/>
        </p:nvGrpSpPr>
        <p:grpSpPr>
          <a:xfrm>
            <a:off x="4281097" y="2049287"/>
            <a:ext cx="1756319" cy="2990851"/>
            <a:chOff x="3467100" y="1952625"/>
            <a:chExt cx="1714500" cy="2990850"/>
          </a:xfrm>
        </p:grpSpPr>
        <p:cxnSp>
          <p:nvCxnSpPr>
            <p:cNvPr id="18" name="Straight Connector 17"/>
            <p:cNvCxnSpPr/>
            <p:nvPr/>
          </p:nvCxnSpPr>
          <p:spPr>
            <a:xfrm flipV="1">
              <a:off x="4953000" y="1952625"/>
              <a:ext cx="228600" cy="1524001"/>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695825" y="3476625"/>
              <a:ext cx="257176" cy="146685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467100" y="3467100"/>
              <a:ext cx="1485900" cy="333375"/>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342306" y="1484108"/>
            <a:ext cx="3900477" cy="814454"/>
          </a:xfrm>
          <a:prstGeom prst="rect">
            <a:avLst/>
          </a:prstGeom>
          <a:noFill/>
        </p:spPr>
        <p:txBody>
          <a:bodyPr wrap="square" rtlCol="0">
            <a:spAutoFit/>
          </a:bodyPr>
          <a:lstStyle/>
          <a:p>
            <a:pPr algn="ctr">
              <a:lnSpc>
                <a:spcPct val="80000"/>
              </a:lnSpc>
            </a:pPr>
            <a:r>
              <a:rPr lang="en-GB" sz="2933" dirty="0">
                <a:solidFill>
                  <a:schemeClr val="tx1">
                    <a:lumMod val="75000"/>
                    <a:lumOff val="25000"/>
                  </a:schemeClr>
                </a:solidFill>
                <a:latin typeface="Franklin Gothic Medium" panose="020B0603020102020204" pitchFamily="34" charset="0"/>
                <a:cs typeface="Arial" pitchFamily="34" charset="0"/>
              </a:rPr>
              <a:t>Continuous improvement</a:t>
            </a:r>
          </a:p>
        </p:txBody>
      </p:sp>
      <p:cxnSp>
        <p:nvCxnSpPr>
          <p:cNvPr id="39" name="Straight Connector 38"/>
          <p:cNvCxnSpPr>
            <a:cxnSpLocks/>
          </p:cNvCxnSpPr>
          <p:nvPr/>
        </p:nvCxnSpPr>
        <p:spPr>
          <a:xfrm flipH="1">
            <a:off x="3394646" y="1759260"/>
            <a:ext cx="1802791" cy="29747"/>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9809" y="5195043"/>
            <a:ext cx="4054480" cy="1002599"/>
            <a:chOff x="789056" y="4221290"/>
            <a:chExt cx="2419326" cy="1002599"/>
          </a:xfrm>
        </p:grpSpPr>
        <p:sp>
          <p:nvSpPr>
            <p:cNvPr id="35" name="TextBox 34"/>
            <p:cNvSpPr txBox="1"/>
            <p:nvPr/>
          </p:nvSpPr>
          <p:spPr>
            <a:xfrm>
              <a:off x="789056" y="4409435"/>
              <a:ext cx="2142408" cy="814454"/>
            </a:xfrm>
            <a:prstGeom prst="rect">
              <a:avLst/>
            </a:prstGeom>
            <a:noFill/>
          </p:spPr>
          <p:txBody>
            <a:bodyPr wrap="square" rtlCol="0">
              <a:spAutoFit/>
            </a:bodyPr>
            <a:lstStyle/>
            <a:p>
              <a:pPr algn="r">
                <a:lnSpc>
                  <a:spcPct val="80000"/>
                </a:lnSpc>
              </a:pPr>
              <a:r>
                <a:rPr lang="en-GB" sz="2933" dirty="0">
                  <a:solidFill>
                    <a:schemeClr val="tx1">
                      <a:lumMod val="75000"/>
                      <a:lumOff val="25000"/>
                    </a:schemeClr>
                  </a:solidFill>
                  <a:latin typeface="Franklin Gothic Medium" panose="020B0603020102020204" pitchFamily="34" charset="0"/>
                  <a:cs typeface="Arial" pitchFamily="34" charset="0"/>
                </a:rPr>
                <a:t>Self-service catalog, cloud broker</a:t>
              </a:r>
            </a:p>
          </p:txBody>
        </p:sp>
        <p:cxnSp>
          <p:nvCxnSpPr>
            <p:cNvPr id="43" name="Straight Connector 42"/>
            <p:cNvCxnSpPr>
              <a:cxnSpLocks/>
              <a:stCxn id="11" idx="3"/>
            </p:cNvCxnSpPr>
            <p:nvPr/>
          </p:nvCxnSpPr>
          <p:spPr>
            <a:xfrm flipH="1">
              <a:off x="2931465" y="4221290"/>
              <a:ext cx="276917" cy="582567"/>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7756262" y="3010439"/>
            <a:ext cx="3754135" cy="1175515"/>
            <a:chOff x="6644672" y="2584459"/>
            <a:chExt cx="2521371" cy="1175510"/>
          </a:xfrm>
        </p:grpSpPr>
        <p:sp>
          <p:nvSpPr>
            <p:cNvPr id="32" name="TextBox 31"/>
            <p:cNvSpPr txBox="1"/>
            <p:nvPr/>
          </p:nvSpPr>
          <p:spPr>
            <a:xfrm>
              <a:off x="7113405" y="2584459"/>
              <a:ext cx="2052638" cy="1175510"/>
            </a:xfrm>
            <a:prstGeom prst="rect">
              <a:avLst/>
            </a:prstGeom>
            <a:noFill/>
          </p:spPr>
          <p:txBody>
            <a:bodyPr wrap="square" rtlCol="0">
              <a:spAutoFit/>
            </a:bodyPr>
            <a:lstStyle/>
            <a:p>
              <a:pPr algn="ctr">
                <a:lnSpc>
                  <a:spcPct val="80000"/>
                </a:lnSpc>
              </a:pPr>
              <a:r>
                <a:rPr lang="en-GB" sz="2933" dirty="0">
                  <a:solidFill>
                    <a:schemeClr val="tx1">
                      <a:lumMod val="75000"/>
                      <a:lumOff val="25000"/>
                    </a:schemeClr>
                  </a:solidFill>
                  <a:latin typeface="Franklin Gothic Medium" panose="020B0603020102020204" pitchFamily="34" charset="0"/>
                  <a:cs typeface="Arial" pitchFamily="34" charset="0"/>
                </a:rPr>
                <a:t>Transformation</a:t>
              </a:r>
            </a:p>
            <a:p>
              <a:pPr algn="ctr">
                <a:lnSpc>
                  <a:spcPct val="80000"/>
                </a:lnSpc>
              </a:pPr>
              <a:r>
                <a:rPr lang="en-GB" sz="2933" dirty="0">
                  <a:solidFill>
                    <a:schemeClr val="tx1">
                      <a:lumMod val="75000"/>
                      <a:lumOff val="25000"/>
                    </a:schemeClr>
                  </a:solidFill>
                  <a:latin typeface="Franklin Gothic Medium" panose="020B0603020102020204" pitchFamily="34" charset="0"/>
                  <a:cs typeface="Arial" pitchFamily="34" charset="0"/>
                </a:rPr>
                <a:t>Services</a:t>
              </a:r>
            </a:p>
            <a:p>
              <a:pPr algn="ctr">
                <a:lnSpc>
                  <a:spcPct val="80000"/>
                </a:lnSpc>
              </a:pPr>
              <a:endParaRPr lang="en-GB" sz="2933" dirty="0">
                <a:solidFill>
                  <a:schemeClr val="tx1">
                    <a:lumMod val="75000"/>
                    <a:lumOff val="25000"/>
                  </a:schemeClr>
                </a:solidFill>
                <a:latin typeface="Franklin Gothic Medium" panose="020B0603020102020204" pitchFamily="34" charset="0"/>
                <a:cs typeface="Arial" pitchFamily="34" charset="0"/>
              </a:endParaRPr>
            </a:p>
          </p:txBody>
        </p:sp>
        <p:cxnSp>
          <p:nvCxnSpPr>
            <p:cNvPr id="47" name="Straight Connector 46"/>
            <p:cNvCxnSpPr/>
            <p:nvPr/>
          </p:nvCxnSpPr>
          <p:spPr>
            <a:xfrm>
              <a:off x="6644672" y="2788951"/>
              <a:ext cx="561942" cy="12328"/>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4139296" y="5695695"/>
            <a:ext cx="7594357" cy="1077595"/>
            <a:chOff x="3363163" y="5372321"/>
            <a:chExt cx="6170414" cy="1077593"/>
          </a:xfrm>
        </p:grpSpPr>
        <p:sp>
          <p:nvSpPr>
            <p:cNvPr id="34" name="TextBox 33"/>
            <p:cNvSpPr txBox="1"/>
            <p:nvPr/>
          </p:nvSpPr>
          <p:spPr>
            <a:xfrm>
              <a:off x="3363163" y="5996521"/>
              <a:ext cx="6170414" cy="453393"/>
            </a:xfrm>
            <a:prstGeom prst="rect">
              <a:avLst/>
            </a:prstGeom>
            <a:noFill/>
          </p:spPr>
          <p:txBody>
            <a:bodyPr wrap="square" rtlCol="0">
              <a:spAutoFit/>
            </a:bodyPr>
            <a:lstStyle/>
            <a:p>
              <a:pPr algn="l">
                <a:lnSpc>
                  <a:spcPct val="80000"/>
                </a:lnSpc>
              </a:pPr>
              <a:r>
                <a:rPr lang="en-GB" sz="2933" dirty="0">
                  <a:solidFill>
                    <a:schemeClr val="tx1">
                      <a:lumMod val="75000"/>
                      <a:lumOff val="25000"/>
                    </a:schemeClr>
                  </a:solidFill>
                  <a:latin typeface="Franklin Gothic Medium" panose="020B0603020102020204" pitchFamily="34" charset="0"/>
                  <a:cs typeface="Arial" pitchFamily="34" charset="0"/>
                </a:rPr>
                <a:t>Governance: security, identity, compliance</a:t>
              </a:r>
            </a:p>
          </p:txBody>
        </p:sp>
        <p:cxnSp>
          <p:nvCxnSpPr>
            <p:cNvPr id="51" name="Straight Connector 50"/>
            <p:cNvCxnSpPr>
              <a:cxnSpLocks/>
            </p:cNvCxnSpPr>
            <p:nvPr/>
          </p:nvCxnSpPr>
          <p:spPr>
            <a:xfrm>
              <a:off x="5092836" y="5372321"/>
              <a:ext cx="162831" cy="489798"/>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398151" y="3127841"/>
            <a:ext cx="3100029" cy="2224248"/>
            <a:chOff x="338071" y="3409730"/>
            <a:chExt cx="2518773" cy="2224247"/>
          </a:xfrm>
        </p:grpSpPr>
        <p:sp>
          <p:nvSpPr>
            <p:cNvPr id="57" name="TextBox 56"/>
            <p:cNvSpPr txBox="1"/>
            <p:nvPr/>
          </p:nvSpPr>
          <p:spPr>
            <a:xfrm>
              <a:off x="338071" y="3736343"/>
              <a:ext cx="2434651" cy="1897634"/>
            </a:xfrm>
            <a:prstGeom prst="rect">
              <a:avLst/>
            </a:prstGeom>
            <a:noFill/>
          </p:spPr>
          <p:txBody>
            <a:bodyPr wrap="square" rtlCol="0">
              <a:spAutoFit/>
            </a:bodyPr>
            <a:lstStyle/>
            <a:p>
              <a:pPr algn="ctr">
                <a:lnSpc>
                  <a:spcPct val="80000"/>
                </a:lnSpc>
              </a:pPr>
              <a:r>
                <a:rPr lang="en-US" sz="2933" dirty="0">
                  <a:solidFill>
                    <a:schemeClr val="tx1">
                      <a:lumMod val="75000"/>
                      <a:lumOff val="25000"/>
                    </a:schemeClr>
                  </a:solidFill>
                  <a:latin typeface="Franklin Gothic Medium" panose="020B0603020102020204" pitchFamily="34" charset="0"/>
                  <a:cs typeface="Segoe UI Semilight" panose="020B0402040204020203" pitchFamily="34" charset="0"/>
                </a:rPr>
                <a:t>Cost management, resource optimization</a:t>
              </a:r>
            </a:p>
            <a:p>
              <a:pPr algn="r">
                <a:lnSpc>
                  <a:spcPct val="80000"/>
                </a:lnSpc>
              </a:pPr>
              <a:endParaRPr lang="en-US" sz="2933" dirty="0">
                <a:solidFill>
                  <a:schemeClr val="tx1">
                    <a:lumMod val="75000"/>
                    <a:lumOff val="25000"/>
                  </a:schemeClr>
                </a:solidFill>
                <a:latin typeface="Franklin Gothic Medium" panose="020B0603020102020204" pitchFamily="34" charset="0"/>
                <a:cs typeface="Arial" pitchFamily="34" charset="0"/>
              </a:endParaRPr>
            </a:p>
          </p:txBody>
        </p:sp>
        <p:cxnSp>
          <p:nvCxnSpPr>
            <p:cNvPr id="60" name="Straight Connector 59"/>
            <p:cNvCxnSpPr>
              <a:cxnSpLocks/>
            </p:cNvCxnSpPr>
            <p:nvPr/>
          </p:nvCxnSpPr>
          <p:spPr>
            <a:xfrm flipH="1">
              <a:off x="2198097" y="3409730"/>
              <a:ext cx="658747" cy="572432"/>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8454170" y="4704585"/>
            <a:ext cx="3818060" cy="1175515"/>
          </a:xfrm>
          <a:prstGeom prst="rect">
            <a:avLst/>
          </a:prstGeom>
          <a:noFill/>
        </p:spPr>
        <p:txBody>
          <a:bodyPr wrap="square" rtlCol="0">
            <a:spAutoFit/>
          </a:bodyPr>
          <a:lstStyle/>
          <a:p>
            <a:pPr algn="ctr">
              <a:lnSpc>
                <a:spcPct val="80000"/>
              </a:lnSpc>
            </a:pPr>
            <a:r>
              <a:rPr lang="en-GB" sz="2933" dirty="0">
                <a:solidFill>
                  <a:schemeClr val="tx1">
                    <a:lumMod val="75000"/>
                    <a:lumOff val="25000"/>
                  </a:schemeClr>
                </a:solidFill>
                <a:latin typeface="Franklin Gothic Medium" panose="020B0603020102020204" pitchFamily="34" charset="0"/>
                <a:cs typeface="Segoe UI Semilight" panose="020B0402040204020203" pitchFamily="34" charset="0"/>
              </a:rPr>
              <a:t>Provision, automate, monitor, orchestrate</a:t>
            </a:r>
          </a:p>
          <a:p>
            <a:pPr algn="ctr">
              <a:lnSpc>
                <a:spcPct val="80000"/>
              </a:lnSpc>
            </a:pPr>
            <a:endParaRPr lang="en-GB" sz="2933" b="1" dirty="0">
              <a:solidFill>
                <a:schemeClr val="tx1">
                  <a:lumMod val="75000"/>
                  <a:lumOff val="25000"/>
                </a:schemeClr>
              </a:solidFill>
              <a:latin typeface="Franklin Gothic Medium" panose="020B0603020102020204" pitchFamily="34" charset="0"/>
              <a:cs typeface="Arial" pitchFamily="34" charset="0"/>
            </a:endParaRPr>
          </a:p>
        </p:txBody>
      </p:sp>
      <p:cxnSp>
        <p:nvCxnSpPr>
          <p:cNvPr id="58" name="Straight Connector 57"/>
          <p:cNvCxnSpPr>
            <a:cxnSpLocks/>
          </p:cNvCxnSpPr>
          <p:nvPr/>
        </p:nvCxnSpPr>
        <p:spPr>
          <a:xfrm>
            <a:off x="7609957" y="4653787"/>
            <a:ext cx="963419" cy="228883"/>
          </a:xfrm>
          <a:prstGeom prst="line">
            <a:avLst/>
          </a:prstGeom>
          <a:ln w="666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70470" y="2819703"/>
            <a:ext cx="3213412" cy="1996316"/>
          </a:xfrm>
          <a:prstGeom prst="rect">
            <a:avLst/>
          </a:prstGeom>
          <a:noFill/>
        </p:spPr>
        <p:txBody>
          <a:bodyPr wrap="square" rtlCol="0" anchor="ctr">
            <a:spAutoFit/>
          </a:bodyPr>
          <a:lstStyle/>
          <a:p>
            <a:pPr algn="ctr">
              <a:lnSpc>
                <a:spcPct val="80000"/>
              </a:lnSpc>
            </a:pPr>
            <a:r>
              <a:rPr lang="en-US" sz="3733" dirty="0">
                <a:solidFill>
                  <a:schemeClr val="tx2"/>
                </a:solidFill>
                <a:latin typeface="Franklin Gothic Medium" panose="020B0603020102020204" pitchFamily="34" charset="0"/>
              </a:rPr>
              <a:t>Management &amp; Optimization</a:t>
            </a:r>
          </a:p>
          <a:p>
            <a:pPr algn="ctr">
              <a:lnSpc>
                <a:spcPct val="80000"/>
              </a:lnSpc>
            </a:pPr>
            <a:endParaRPr lang="en-US" sz="4267" dirty="0">
              <a:solidFill>
                <a:schemeClr val="tx2"/>
              </a:solidFill>
              <a:latin typeface="Franklin Gothic Medium" panose="020B0603020102020204" pitchFamily="34" charset="0"/>
            </a:endParaRPr>
          </a:p>
        </p:txBody>
      </p:sp>
      <p:graphicFrame>
        <p:nvGraphicFramePr>
          <p:cNvPr id="41" name="Table 40">
            <a:extLst>
              <a:ext uri="{FF2B5EF4-FFF2-40B4-BE49-F238E27FC236}">
                <a16:creationId xmlns:a16="http://schemas.microsoft.com/office/drawing/2014/main" id="{B36B4141-630B-4C05-B269-2D8F72897984}"/>
              </a:ext>
            </a:extLst>
          </p:cNvPr>
          <p:cNvGraphicFramePr>
            <a:graphicFrameLocks noGrp="1"/>
          </p:cNvGraphicFramePr>
          <p:nvPr>
            <p:extLst>
              <p:ext uri="{D42A27DB-BD31-4B8C-83A1-F6EECF244321}">
                <p14:modId xmlns:p14="http://schemas.microsoft.com/office/powerpoint/2010/main" val="962573938"/>
              </p:ext>
            </p:extLst>
          </p:nvPr>
        </p:nvGraphicFramePr>
        <p:xfrm>
          <a:off x="7471260" y="1185252"/>
          <a:ext cx="4715853" cy="732280"/>
        </p:xfrm>
        <a:graphic>
          <a:graphicData uri="http://schemas.openxmlformats.org/drawingml/2006/table">
            <a:tbl>
              <a:tblPr firstRow="1" bandRow="1">
                <a:tableStyleId>{5C22544A-7EE6-4342-B048-85BDC9FD1C3A}</a:tableStyleId>
              </a:tblPr>
              <a:tblGrid>
                <a:gridCol w="4715853">
                  <a:extLst>
                    <a:ext uri="{9D8B030D-6E8A-4147-A177-3AD203B41FA5}">
                      <a16:colId xmlns:a16="http://schemas.microsoft.com/office/drawing/2014/main" val="2265056283"/>
                    </a:ext>
                  </a:extLst>
                </a:gridCol>
              </a:tblGrid>
              <a:tr h="732280">
                <a:tc>
                  <a:txBody>
                    <a:bodyPr/>
                    <a:lstStyle/>
                    <a:p>
                      <a:pPr algn="ctr"/>
                      <a:r>
                        <a:rPr lang="en-US" sz="4100" b="0" dirty="0">
                          <a:latin typeface="Franklin Gothic Medium" panose="020B0603020102020204" pitchFamily="34" charset="0"/>
                        </a:rPr>
                        <a:t>Execution</a:t>
                      </a:r>
                    </a:p>
                  </a:txBody>
                  <a:tcPr marL="95515" marR="95515" marT="47757" marB="47757">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55512890"/>
                  </a:ext>
                </a:extLst>
              </a:tr>
            </a:tbl>
          </a:graphicData>
        </a:graphic>
      </p:graphicFrame>
      <p:sp>
        <p:nvSpPr>
          <p:cNvPr id="37" name="Title 4">
            <a:extLst>
              <a:ext uri="{FF2B5EF4-FFF2-40B4-BE49-F238E27FC236}">
                <a16:creationId xmlns:a16="http://schemas.microsoft.com/office/drawing/2014/main" id="{C94728AD-75ED-4F30-BDB6-59EC30594ABF}"/>
              </a:ext>
            </a:extLst>
          </p:cNvPr>
          <p:cNvSpPr>
            <a:spLocks noGrp="1"/>
          </p:cNvSpPr>
          <p:nvPr>
            <p:ph type="title"/>
          </p:nvPr>
        </p:nvSpPr>
        <p:spPr>
          <a:xfrm>
            <a:off x="0" y="281538"/>
            <a:ext cx="12192000" cy="751407"/>
          </a:xfrm>
        </p:spPr>
        <p:txBody>
          <a:bodyPr>
            <a:noAutofit/>
          </a:bodyPr>
          <a:lstStyle/>
          <a:p>
            <a:pPr algn="ctr"/>
            <a:r>
              <a:rPr lang="en-US" sz="4800" dirty="0">
                <a:solidFill>
                  <a:schemeClr val="tx2"/>
                </a:solidFill>
                <a:latin typeface="Franklin Gothic Medium" panose="020B0603020102020204" pitchFamily="34" charset="0"/>
              </a:rPr>
              <a:t>Cloud management wheels of fortune</a:t>
            </a:r>
          </a:p>
        </p:txBody>
      </p:sp>
    </p:spTree>
    <p:extLst>
      <p:ext uri="{BB962C8B-B14F-4D97-AF65-F5344CB8AC3E}">
        <p14:creationId xmlns:p14="http://schemas.microsoft.com/office/powerpoint/2010/main" val="214526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19D1FB-9C29-405C-B9E1-1714FBB6B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778" y="1143876"/>
            <a:ext cx="9845512" cy="5103274"/>
          </a:xfrm>
          <a:prstGeom prst="rect">
            <a:avLst/>
          </a:prstGeom>
        </p:spPr>
      </p:pic>
      <p:sp>
        <p:nvSpPr>
          <p:cNvPr id="8" name="Title 1">
            <a:extLst>
              <a:ext uri="{FF2B5EF4-FFF2-40B4-BE49-F238E27FC236}">
                <a16:creationId xmlns:a16="http://schemas.microsoft.com/office/drawing/2014/main" id="{A4F24A18-A22A-4A12-9451-F6230271FC9E}"/>
              </a:ext>
            </a:extLst>
          </p:cNvPr>
          <p:cNvSpPr txBox="1">
            <a:spLocks/>
          </p:cNvSpPr>
          <p:nvPr/>
        </p:nvSpPr>
        <p:spPr>
          <a:xfrm>
            <a:off x="1445896" y="82726"/>
            <a:ext cx="8445345" cy="829756"/>
          </a:xfrm>
          <a:prstGeom prst="rect">
            <a:avLst/>
          </a:prstGeom>
        </p:spPr>
        <p:txBody>
          <a:bodyPr>
            <a:noAutofit/>
          </a:bodyPr>
          <a:lstStyle>
            <a:lvl1pPr algn="l" defTabSz="685783" rtl="0" eaLnBrk="1" latinLnBrk="0" hangingPunct="1">
              <a:lnSpc>
                <a:spcPct val="80000"/>
              </a:lnSpc>
              <a:spcBef>
                <a:spcPct val="0"/>
              </a:spcBef>
              <a:buNone/>
              <a:defRPr sz="3200" kern="1200" spc="150" baseline="0">
                <a:solidFill>
                  <a:schemeClr val="accent1"/>
                </a:solidFill>
                <a:latin typeface="+mj-lt"/>
                <a:ea typeface="+mj-ea"/>
                <a:cs typeface="+mj-cs"/>
              </a:defRPr>
            </a:lvl1pPr>
          </a:lstStyle>
          <a:p>
            <a:pPr marL="0" marR="0" lvl="0" indent="0" algn="ctr" defTabSz="914354" rtl="0" eaLnBrk="1" fontAlgn="auto" latinLnBrk="0" hangingPunct="1">
              <a:lnSpc>
                <a:spcPct val="80000"/>
              </a:lnSpc>
              <a:spcBef>
                <a:spcPct val="0"/>
              </a:spcBef>
              <a:spcAft>
                <a:spcPts val="0"/>
              </a:spcAft>
              <a:buClrTx/>
              <a:buSzTx/>
              <a:buFontTx/>
              <a:buNone/>
              <a:tabLst/>
              <a:defRPr/>
            </a:pPr>
            <a:r>
              <a:rPr kumimoji="0" lang="en-US" sz="4267" b="0" i="0" u="none" strike="noStrike" kern="1200" cap="none" spc="200" normalizeH="0" baseline="0" noProof="0" dirty="0">
                <a:ln>
                  <a:noFill/>
                </a:ln>
                <a:solidFill>
                  <a:srgbClr val="005A85"/>
                </a:solidFill>
                <a:effectLst/>
                <a:uLnTx/>
                <a:uFillTx/>
                <a:latin typeface="Franklin Gothic Medium"/>
                <a:ea typeface="+mj-ea"/>
                <a:cs typeface="+mj-cs"/>
              </a:rPr>
              <a:t>Direction of Workload Travel: </a:t>
            </a:r>
            <a:r>
              <a:rPr kumimoji="0" lang="en-US" sz="3733" b="0" i="0" u="none" strike="noStrike" kern="1200" cap="none" spc="200" normalizeH="0" baseline="0" noProof="0" dirty="0">
                <a:ln>
                  <a:noFill/>
                </a:ln>
                <a:solidFill>
                  <a:srgbClr val="3A97B5"/>
                </a:solidFill>
                <a:effectLst/>
                <a:uLnTx/>
                <a:uFillTx/>
                <a:latin typeface="Franklin Gothic Medium"/>
                <a:ea typeface="+mj-ea"/>
                <a:cs typeface="+mj-cs"/>
              </a:rPr>
              <a:t>Off-premises and to the </a:t>
            </a:r>
            <a:r>
              <a:rPr kumimoji="0" lang="en-US" sz="3733" b="0" i="1" u="none" strike="noStrike" kern="1200" cap="none" spc="200" normalizeH="0" baseline="0" noProof="0" dirty="0">
                <a:ln>
                  <a:noFill/>
                </a:ln>
                <a:solidFill>
                  <a:srgbClr val="3A97B5"/>
                </a:solidFill>
                <a:effectLst/>
                <a:uLnTx/>
                <a:uFillTx/>
                <a:latin typeface="Franklin Gothic Medium"/>
                <a:ea typeface="+mj-ea"/>
                <a:cs typeface="+mj-cs"/>
              </a:rPr>
              <a:t>clouds</a:t>
            </a:r>
          </a:p>
        </p:txBody>
      </p:sp>
      <p:sp>
        <p:nvSpPr>
          <p:cNvPr id="10" name="Slide Number Placeholder 1">
            <a:extLst>
              <a:ext uri="{FF2B5EF4-FFF2-40B4-BE49-F238E27FC236}">
                <a16:creationId xmlns:a16="http://schemas.microsoft.com/office/drawing/2014/main" id="{DC43252D-573B-4D4C-A0CE-AD53E09F311B}"/>
              </a:ext>
            </a:extLst>
          </p:cNvPr>
          <p:cNvSpPr>
            <a:spLocks noGrp="1"/>
          </p:cNvSpPr>
          <p:nvPr>
            <p:ph type="sldNum" sz="quarter" idx="4"/>
          </p:nvPr>
        </p:nvSpPr>
        <p:spPr/>
        <p:txBody>
          <a:bodyPr/>
          <a:lstStyle/>
          <a:p>
            <a:pPr marL="0" marR="0" lvl="0" indent="0" algn="r" defTabSz="914194" rtl="0" eaLnBrk="1" fontAlgn="auto" latinLnBrk="0" hangingPunct="1">
              <a:lnSpc>
                <a:spcPct val="100000"/>
              </a:lnSpc>
              <a:spcBef>
                <a:spcPts val="0"/>
              </a:spcBef>
              <a:spcAft>
                <a:spcPts val="0"/>
              </a:spcAft>
              <a:buClrTx/>
              <a:buSzTx/>
              <a:buFontTx/>
              <a:buNone/>
              <a:tabLst/>
              <a:defRPr/>
            </a:pPr>
            <a:fld id="{DC9A5423-F5A2-45E3-8854-82458581CD79}" type="slidenum">
              <a:rPr kumimoji="0" lang="en-US" sz="1067" b="0" i="0" u="none" strike="noStrike" kern="1200" cap="none" spc="0" normalizeH="0" baseline="0" noProof="0">
                <a:ln>
                  <a:noFill/>
                </a:ln>
                <a:solidFill>
                  <a:prstClr val="black">
                    <a:lumMod val="50000"/>
                    <a:lumOff val="50000"/>
                  </a:prstClr>
                </a:solidFill>
                <a:effectLst/>
                <a:uLnTx/>
                <a:uFillTx/>
                <a:latin typeface="Franklin Gothic Book" panose="020B0503020102020204" pitchFamily="34" charset="0"/>
                <a:ea typeface="+mn-ea"/>
                <a:cs typeface="+mn-cs"/>
              </a:rPr>
              <a:pPr marL="0" marR="0" lvl="0" indent="0" algn="r" defTabSz="914194" rtl="0" eaLnBrk="1" fontAlgn="auto" latinLnBrk="0" hangingPunct="1">
                <a:lnSpc>
                  <a:spcPct val="100000"/>
                </a:lnSpc>
                <a:spcBef>
                  <a:spcPts val="0"/>
                </a:spcBef>
                <a:spcAft>
                  <a:spcPts val="0"/>
                </a:spcAft>
                <a:buClrTx/>
                <a:buSzTx/>
                <a:buFontTx/>
                <a:buNone/>
                <a:tabLst/>
                <a:defRPr/>
              </a:pPr>
              <a:t>6</a:t>
            </a:fld>
            <a:endParaRPr kumimoji="0" lang="en-US" sz="1067"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9" name="Text Placeholder 4">
            <a:extLst>
              <a:ext uri="{FF2B5EF4-FFF2-40B4-BE49-F238E27FC236}">
                <a16:creationId xmlns:a16="http://schemas.microsoft.com/office/drawing/2014/main" id="{B626906E-CD51-401E-B2B3-9C8A042E123A}"/>
              </a:ext>
            </a:extLst>
          </p:cNvPr>
          <p:cNvSpPr txBox="1">
            <a:spLocks/>
          </p:cNvSpPr>
          <p:nvPr/>
        </p:nvSpPr>
        <p:spPr>
          <a:xfrm>
            <a:off x="3815036" y="6239793"/>
            <a:ext cx="6076205" cy="618207"/>
          </a:xfrm>
          <a:prstGeom prst="rect">
            <a:avLst/>
          </a:prstGeom>
        </p:spPr>
        <p:txBody>
          <a:bodyPr anchor="b">
            <a:normAutofit fontScale="92500"/>
          </a:bodyPr>
          <a:lstStyle>
            <a:lvl1pPr marL="0" indent="0" algn="l" defTabSz="914354" rtl="0" eaLnBrk="1" latinLnBrk="0" hangingPunct="1">
              <a:lnSpc>
                <a:spcPct val="90000"/>
              </a:lnSpc>
              <a:spcBef>
                <a:spcPts val="0"/>
              </a:spcBef>
              <a:spcAft>
                <a:spcPts val="267"/>
              </a:spcAft>
              <a:buFontTx/>
              <a:buNone/>
              <a:defRPr sz="3200" kern="1200" spc="67" baseline="0">
                <a:solidFill>
                  <a:schemeClr val="tx1">
                    <a:lumMod val="75000"/>
                    <a:lumOff val="25000"/>
                  </a:schemeClr>
                </a:solidFill>
                <a:latin typeface="Franklin Gothic Medium" panose="020B0603020102020204" pitchFamily="34" charset="0"/>
                <a:ea typeface="+mn-ea"/>
                <a:cs typeface="+mn-cs"/>
              </a:defRPr>
            </a:lvl1pPr>
            <a:lvl2pPr marL="455073" indent="-455073" algn="l" defTabSz="914354" rtl="0" eaLnBrk="1" latinLnBrk="0" hangingPunct="1">
              <a:lnSpc>
                <a:spcPct val="90000"/>
              </a:lnSpc>
              <a:spcBef>
                <a:spcPts val="0"/>
              </a:spcBef>
              <a:spcAft>
                <a:spcPts val="267"/>
              </a:spcAft>
              <a:buClr>
                <a:schemeClr val="accent2"/>
              </a:buClr>
              <a:buSzPct val="70000"/>
              <a:buFont typeface="Franklin Gothic Book" panose="020B0503020102020204" pitchFamily="34" charset="0"/>
              <a:buChar char="►"/>
              <a:defRPr sz="2667" kern="1200" spc="67" baseline="0">
                <a:solidFill>
                  <a:schemeClr val="tx1">
                    <a:lumMod val="75000"/>
                    <a:lumOff val="25000"/>
                  </a:schemeClr>
                </a:solidFill>
                <a:latin typeface="Franklin Gothic Book" panose="020B0503020102020204" pitchFamily="34" charset="0"/>
                <a:ea typeface="+mn-ea"/>
                <a:cs typeface="+mn-cs"/>
              </a:defRPr>
            </a:lvl2pPr>
            <a:lvl3pPr marL="764098" indent="-309026" algn="l" defTabSz="914354" rtl="0" eaLnBrk="1" latinLnBrk="0" hangingPunct="1">
              <a:lnSpc>
                <a:spcPct val="90000"/>
              </a:lnSpc>
              <a:spcBef>
                <a:spcPts val="0"/>
              </a:spcBef>
              <a:spcAft>
                <a:spcPts val="267"/>
              </a:spcAft>
              <a:buClr>
                <a:schemeClr val="accent2"/>
              </a:buClr>
              <a:buSzPct val="80000"/>
              <a:buFont typeface="Arial" panose="020B0604020202020204" pitchFamily="34" charset="0"/>
              <a:buChar char="•"/>
              <a:tabLst/>
              <a:defRPr sz="2400" kern="1200" spc="67" baseline="0">
                <a:solidFill>
                  <a:schemeClr val="tx1">
                    <a:lumMod val="75000"/>
                    <a:lumOff val="25000"/>
                  </a:schemeClr>
                </a:solidFill>
                <a:latin typeface="Franklin Gothic Book" panose="020B0503020102020204" pitchFamily="34" charset="0"/>
                <a:ea typeface="+mn-ea"/>
                <a:cs typeface="+mn-cs"/>
              </a:defRPr>
            </a:lvl3pPr>
            <a:lvl4pPr marL="1064657" indent="-300559" algn="l" defTabSz="914354" rtl="0" eaLnBrk="1" latinLnBrk="0" hangingPunct="1">
              <a:lnSpc>
                <a:spcPct val="90000"/>
              </a:lnSpc>
              <a:spcBef>
                <a:spcPts val="500"/>
              </a:spcBef>
              <a:spcAft>
                <a:spcPts val="267"/>
              </a:spcAft>
              <a:buSzPct val="80000"/>
              <a:buFont typeface="Franklin Gothic Book" panose="020B05030201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US" sz="900" spc="0" dirty="0">
                <a:latin typeface="+mn-lt"/>
                <a:cs typeface="Segoe UI Semilight" panose="020B0402040204020203" pitchFamily="34" charset="0"/>
              </a:rPr>
              <a:t>Q. Thinking about all of your organization’s workloads/applications, where are the majority of these currently deployed?</a:t>
            </a:r>
          </a:p>
          <a:p>
            <a:r>
              <a:rPr lang="en-US" sz="900" spc="0" dirty="0">
                <a:latin typeface="+mn-lt"/>
                <a:cs typeface="Segoe UI Semilight" panose="020B0402040204020203" pitchFamily="34" charset="0"/>
              </a:rPr>
              <a:t>Q. And thinking about all of your organization’s workloads/applications, where will the majority of these be deployed two years from now?</a:t>
            </a:r>
          </a:p>
          <a:p>
            <a:r>
              <a:rPr lang="en-US" sz="1000" spc="0" dirty="0">
                <a:latin typeface="+mn-lt"/>
                <a:cs typeface="Segoe UI Semilight" panose="020B0402040204020203" pitchFamily="34" charset="0"/>
              </a:rPr>
              <a:t>Source: Voice of the Enterprise: Digital Pulse, Vendor Evaluations 2018</a:t>
            </a:r>
          </a:p>
        </p:txBody>
      </p:sp>
    </p:spTree>
    <p:extLst>
      <p:ext uri="{BB962C8B-B14F-4D97-AF65-F5344CB8AC3E}">
        <p14:creationId xmlns:p14="http://schemas.microsoft.com/office/powerpoint/2010/main" val="11181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D743EF06-AAF4-4984-A8B7-BA218BD53657}"/>
              </a:ext>
            </a:extLst>
          </p:cNvPr>
          <p:cNvSpPr>
            <a:spLocks noChangeArrowheads="1"/>
          </p:cNvSpPr>
          <p:nvPr/>
        </p:nvSpPr>
        <p:spPr bwMode="auto">
          <a:xfrm>
            <a:off x="4456251" y="6207303"/>
            <a:ext cx="6252692" cy="4218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marL="0" marR="0" lvl="0" indent="0" algn="l" defTabSz="914194" rtl="0" eaLnBrk="0" fontAlgn="auto" latinLnBrk="0" hangingPunct="0">
              <a:lnSpc>
                <a:spcPct val="100000"/>
              </a:lnSpc>
              <a:spcBef>
                <a:spcPts val="0"/>
              </a:spcBef>
              <a:spcAft>
                <a:spcPts val="0"/>
              </a:spcAft>
              <a:buClrTx/>
              <a:buSzTx/>
              <a:buFontTx/>
              <a:buNone/>
              <a:tabLst/>
              <a:defRPr/>
            </a:pPr>
            <a:r>
              <a:rPr kumimoji="0" lang="en-US" altLang="en-US" sz="1067" b="0" i="0" u="none" strike="noStrike" kern="1200" cap="none" spc="0" normalizeH="0" baseline="0" noProof="0" dirty="0">
                <a:ln>
                  <a:noFill/>
                </a:ln>
                <a:solidFill>
                  <a:prstClr val="white">
                    <a:lumMod val="50000"/>
                  </a:prstClr>
                </a:solidFill>
                <a:effectLst/>
                <a:uLnTx/>
                <a:uFillTx/>
                <a:latin typeface="Franklin Gothic Book"/>
                <a:ea typeface="+mn-ea"/>
                <a:cs typeface="+mn-cs"/>
              </a:rPr>
              <a:t>Q. Which of the following best describes your organization's overall IT approach and strategy? </a:t>
            </a:r>
          </a:p>
          <a:p>
            <a:pPr marL="0" marR="0" lvl="0" indent="0" algn="l" defTabSz="914194" rtl="0" eaLnBrk="0" fontAlgn="auto" latinLnBrk="0" hangingPunct="0">
              <a:lnSpc>
                <a:spcPct val="100000"/>
              </a:lnSpc>
              <a:spcBef>
                <a:spcPts val="0"/>
              </a:spcBef>
              <a:spcAft>
                <a:spcPts val="0"/>
              </a:spcAft>
              <a:buClrTx/>
              <a:buSzTx/>
              <a:buFontTx/>
              <a:buNone/>
              <a:tabLst/>
              <a:defRPr/>
            </a:pPr>
            <a:r>
              <a:rPr kumimoji="0" lang="en-US" altLang="en-US" sz="1067" b="0" i="0" u="none" strike="noStrike" kern="1200" cap="none" spc="0" normalizeH="0" baseline="0" noProof="0" dirty="0">
                <a:ln>
                  <a:noFill/>
                </a:ln>
                <a:solidFill>
                  <a:prstClr val="white">
                    <a:lumMod val="50000"/>
                  </a:prstClr>
                </a:solidFill>
                <a:effectLst/>
                <a:uLnTx/>
                <a:uFillTx/>
                <a:latin typeface="Franklin Gothic Book"/>
                <a:ea typeface="+mn-ea"/>
                <a:cs typeface="+mn-cs"/>
              </a:rPr>
              <a:t>Source: Voice of the Enterprise: Cloud, Hosting &amp; Managed Services, Workloads &amp; Key Projects 2019</a:t>
            </a:r>
            <a:endParaRPr kumimoji="0" lang="en-US" altLang="en-US" sz="1800" b="0" i="0" u="none" strike="noStrike" kern="1200" cap="none" spc="0" normalizeH="0" baseline="0" noProof="0" dirty="0">
              <a:ln>
                <a:noFill/>
              </a:ln>
              <a:solidFill>
                <a:prstClr val="white">
                  <a:lumMod val="50000"/>
                </a:prstClr>
              </a:solidFill>
              <a:effectLst/>
              <a:uLnTx/>
              <a:uFillTx/>
              <a:latin typeface="Franklin Gothic Book"/>
              <a:ea typeface="+mn-ea"/>
              <a:cs typeface="+mn-cs"/>
            </a:endParaRPr>
          </a:p>
        </p:txBody>
      </p:sp>
      <p:sp>
        <p:nvSpPr>
          <p:cNvPr id="8" name="Title 1">
            <a:extLst>
              <a:ext uri="{FF2B5EF4-FFF2-40B4-BE49-F238E27FC236}">
                <a16:creationId xmlns:a16="http://schemas.microsoft.com/office/drawing/2014/main" id="{A4F24A18-A22A-4A12-9451-F6230271FC9E}"/>
              </a:ext>
            </a:extLst>
          </p:cNvPr>
          <p:cNvSpPr txBox="1">
            <a:spLocks/>
          </p:cNvSpPr>
          <p:nvPr/>
        </p:nvSpPr>
        <p:spPr>
          <a:xfrm>
            <a:off x="1445896" y="82726"/>
            <a:ext cx="8445345" cy="829756"/>
          </a:xfrm>
          <a:prstGeom prst="rect">
            <a:avLst/>
          </a:prstGeom>
        </p:spPr>
        <p:txBody>
          <a:bodyPr>
            <a:noAutofit/>
          </a:bodyPr>
          <a:lstStyle>
            <a:lvl1pPr algn="l" defTabSz="685783" rtl="0" eaLnBrk="1" latinLnBrk="0" hangingPunct="1">
              <a:lnSpc>
                <a:spcPct val="80000"/>
              </a:lnSpc>
              <a:spcBef>
                <a:spcPct val="0"/>
              </a:spcBef>
              <a:buNone/>
              <a:defRPr sz="3200" kern="1200" spc="150" baseline="0">
                <a:solidFill>
                  <a:schemeClr val="accent1"/>
                </a:solidFill>
                <a:latin typeface="+mj-lt"/>
                <a:ea typeface="+mj-ea"/>
                <a:cs typeface="+mj-cs"/>
              </a:defRPr>
            </a:lvl1pPr>
          </a:lstStyle>
          <a:p>
            <a:pPr marL="0" marR="0" lvl="0" indent="0" algn="ctr" defTabSz="914354" rtl="0" eaLnBrk="1" fontAlgn="auto" latinLnBrk="0" hangingPunct="1">
              <a:lnSpc>
                <a:spcPct val="80000"/>
              </a:lnSpc>
              <a:spcBef>
                <a:spcPct val="0"/>
              </a:spcBef>
              <a:spcAft>
                <a:spcPts val="0"/>
              </a:spcAft>
              <a:buClrTx/>
              <a:buSzTx/>
              <a:buFontTx/>
              <a:buNone/>
              <a:tabLst/>
              <a:defRPr/>
            </a:pPr>
            <a:endParaRPr kumimoji="0" lang="en-US" sz="3733" b="0" i="1" u="none" strike="noStrike" kern="1200" cap="none" spc="200" normalizeH="0" baseline="0" noProof="0" dirty="0">
              <a:ln>
                <a:noFill/>
              </a:ln>
              <a:solidFill>
                <a:srgbClr val="3A97B5"/>
              </a:solidFill>
              <a:effectLst/>
              <a:uLnTx/>
              <a:uFillTx/>
              <a:latin typeface="Franklin Gothic Medium"/>
              <a:ea typeface="+mj-ea"/>
              <a:cs typeface="+mj-cs"/>
            </a:endParaRPr>
          </a:p>
        </p:txBody>
      </p:sp>
      <p:graphicFrame>
        <p:nvGraphicFramePr>
          <p:cNvPr id="11" name="Chart Placeholder 6" descr="Q8. Which of the following best describes your organization's overall IT approach and strategy?&#10;Base: All respondents">
            <a:extLst>
              <a:ext uri="{FF2B5EF4-FFF2-40B4-BE49-F238E27FC236}">
                <a16:creationId xmlns:a16="http://schemas.microsoft.com/office/drawing/2014/main" id="{BE914F91-C344-461B-8CF6-0EA207B11F4A}"/>
              </a:ext>
            </a:extLst>
          </p:cNvPr>
          <p:cNvGraphicFramePr>
            <a:graphicFrameLocks/>
          </p:cNvGraphicFramePr>
          <p:nvPr>
            <p:extLst>
              <p:ext uri="{D42A27DB-BD31-4B8C-83A1-F6EECF244321}">
                <p14:modId xmlns:p14="http://schemas.microsoft.com/office/powerpoint/2010/main" val="695747802"/>
              </p:ext>
            </p:extLst>
          </p:nvPr>
        </p:nvGraphicFramePr>
        <p:xfrm>
          <a:off x="212818" y="1281224"/>
          <a:ext cx="6208126" cy="4738576"/>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a:extLst>
              <a:ext uri="{FF2B5EF4-FFF2-40B4-BE49-F238E27FC236}">
                <a16:creationId xmlns:a16="http://schemas.microsoft.com/office/drawing/2014/main" id="{BB931D98-415B-4CDF-A1D1-CF15D8741C9D}"/>
              </a:ext>
            </a:extLst>
          </p:cNvPr>
          <p:cNvSpPr txBox="1">
            <a:spLocks/>
          </p:cNvSpPr>
          <p:nvPr/>
        </p:nvSpPr>
        <p:spPr>
          <a:xfrm>
            <a:off x="0" y="251283"/>
            <a:ext cx="12192000" cy="680928"/>
          </a:xfrm>
          <a:prstGeom prst="rect">
            <a:avLst/>
          </a:prstGeom>
        </p:spPr>
        <p:txBody>
          <a:bodyPr>
            <a:normAutofit/>
          </a:bodyPr>
          <a:lstStyle>
            <a:lvl1pPr algn="l" defTabSz="685783" rtl="0" eaLnBrk="1" latinLnBrk="0" hangingPunct="1">
              <a:lnSpc>
                <a:spcPct val="80000"/>
              </a:lnSpc>
              <a:spcBef>
                <a:spcPct val="0"/>
              </a:spcBef>
              <a:buNone/>
              <a:defRPr sz="3200" kern="1200" spc="150" baseline="0">
                <a:solidFill>
                  <a:schemeClr val="accent1"/>
                </a:solidFill>
                <a:latin typeface="+mj-lt"/>
                <a:ea typeface="+mj-ea"/>
                <a:cs typeface="+mj-cs"/>
              </a:defRPr>
            </a:lvl1pPr>
          </a:lstStyle>
          <a:p>
            <a:pPr algn="ctr" defTabSz="914354">
              <a:defRPr/>
            </a:pPr>
            <a:r>
              <a:rPr lang="en-US" sz="4267" spc="200" dirty="0">
                <a:solidFill>
                  <a:srgbClr val="005A85"/>
                </a:solidFill>
                <a:latin typeface="Franklin Gothic Medium"/>
              </a:rPr>
              <a:t>Hybrid IT: From happenstance to strategy</a:t>
            </a:r>
          </a:p>
        </p:txBody>
      </p:sp>
      <p:grpSp>
        <p:nvGrpSpPr>
          <p:cNvPr id="14" name="Group 13">
            <a:extLst>
              <a:ext uri="{FF2B5EF4-FFF2-40B4-BE49-F238E27FC236}">
                <a16:creationId xmlns:a16="http://schemas.microsoft.com/office/drawing/2014/main" id="{8D0774B3-0F68-4180-829F-3045F9D440FF}"/>
              </a:ext>
            </a:extLst>
          </p:cNvPr>
          <p:cNvGrpSpPr/>
          <p:nvPr/>
        </p:nvGrpSpPr>
        <p:grpSpPr>
          <a:xfrm>
            <a:off x="5873090" y="1344075"/>
            <a:ext cx="6133628" cy="4675726"/>
            <a:chOff x="6088971" y="1015998"/>
            <a:chExt cx="6133628" cy="4399345"/>
          </a:xfrm>
        </p:grpSpPr>
        <p:pic>
          <p:nvPicPr>
            <p:cNvPr id="15" name="Picture 14">
              <a:extLst>
                <a:ext uri="{FF2B5EF4-FFF2-40B4-BE49-F238E27FC236}">
                  <a16:creationId xmlns:a16="http://schemas.microsoft.com/office/drawing/2014/main" id="{69190DE3-998C-4DF4-B31A-A127F30DC610}"/>
                </a:ext>
              </a:extLst>
            </p:cNvPr>
            <p:cNvPicPr>
              <a:picLocks noChangeAspect="1"/>
            </p:cNvPicPr>
            <p:nvPr/>
          </p:nvPicPr>
          <p:blipFill>
            <a:blip r:embed="rId4"/>
            <a:stretch>
              <a:fillRect/>
            </a:stretch>
          </p:blipFill>
          <p:spPr>
            <a:xfrm>
              <a:off x="7521473" y="1015998"/>
              <a:ext cx="3149171" cy="1645780"/>
            </a:xfrm>
            <a:prstGeom prst="rect">
              <a:avLst/>
            </a:prstGeom>
          </p:spPr>
        </p:pic>
        <p:pic>
          <p:nvPicPr>
            <p:cNvPr id="16" name="Picture 15">
              <a:extLst>
                <a:ext uri="{FF2B5EF4-FFF2-40B4-BE49-F238E27FC236}">
                  <a16:creationId xmlns:a16="http://schemas.microsoft.com/office/drawing/2014/main" id="{9B2C5F71-095B-4E7F-AA2F-280D81F541FB}"/>
                </a:ext>
              </a:extLst>
            </p:cNvPr>
            <p:cNvPicPr>
              <a:picLocks noChangeAspect="1"/>
            </p:cNvPicPr>
            <p:nvPr/>
          </p:nvPicPr>
          <p:blipFill rotWithShape="1">
            <a:blip r:embed="rId5"/>
            <a:srcRect r="21651"/>
            <a:stretch/>
          </p:blipFill>
          <p:spPr>
            <a:xfrm>
              <a:off x="9130666" y="1144504"/>
              <a:ext cx="2898767" cy="1512013"/>
            </a:xfrm>
            <a:prstGeom prst="rect">
              <a:avLst/>
            </a:prstGeom>
          </p:spPr>
        </p:pic>
        <p:pic>
          <p:nvPicPr>
            <p:cNvPr id="17" name="Picture 16">
              <a:extLst>
                <a:ext uri="{FF2B5EF4-FFF2-40B4-BE49-F238E27FC236}">
                  <a16:creationId xmlns:a16="http://schemas.microsoft.com/office/drawing/2014/main" id="{EF5223FC-1BB1-4649-8AC8-8BCA088EEA10}"/>
                </a:ext>
              </a:extLst>
            </p:cNvPr>
            <p:cNvPicPr>
              <a:picLocks noChangeAspect="1"/>
            </p:cNvPicPr>
            <p:nvPr/>
          </p:nvPicPr>
          <p:blipFill>
            <a:blip r:embed="rId6"/>
            <a:stretch>
              <a:fillRect/>
            </a:stretch>
          </p:blipFill>
          <p:spPr>
            <a:xfrm>
              <a:off x="6088971" y="1213952"/>
              <a:ext cx="2072002" cy="1449233"/>
            </a:xfrm>
            <a:prstGeom prst="rect">
              <a:avLst/>
            </a:prstGeom>
          </p:spPr>
        </p:pic>
        <p:pic>
          <p:nvPicPr>
            <p:cNvPr id="18" name="Picture 17">
              <a:extLst>
                <a:ext uri="{FF2B5EF4-FFF2-40B4-BE49-F238E27FC236}">
                  <a16:creationId xmlns:a16="http://schemas.microsoft.com/office/drawing/2014/main" id="{CA52BE89-28D9-42D8-B0A8-9ABD1DD15DEE}"/>
                </a:ext>
              </a:extLst>
            </p:cNvPr>
            <p:cNvPicPr>
              <a:picLocks noChangeAspect="1"/>
            </p:cNvPicPr>
            <p:nvPr/>
          </p:nvPicPr>
          <p:blipFill>
            <a:blip r:embed="rId7"/>
            <a:stretch>
              <a:fillRect/>
            </a:stretch>
          </p:blipFill>
          <p:spPr>
            <a:xfrm>
              <a:off x="7874673" y="1779949"/>
              <a:ext cx="2239896" cy="1169481"/>
            </a:xfrm>
            <a:prstGeom prst="rect">
              <a:avLst/>
            </a:prstGeom>
          </p:spPr>
        </p:pic>
        <p:sp>
          <p:nvSpPr>
            <p:cNvPr id="19" name="Rectangle 18">
              <a:extLst>
                <a:ext uri="{FF2B5EF4-FFF2-40B4-BE49-F238E27FC236}">
                  <a16:creationId xmlns:a16="http://schemas.microsoft.com/office/drawing/2014/main" id="{8BAC43E4-4FB2-41C3-9BC3-47F56B47751E}"/>
                </a:ext>
              </a:extLst>
            </p:cNvPr>
            <p:cNvSpPr/>
            <p:nvPr/>
          </p:nvSpPr>
          <p:spPr>
            <a:xfrm>
              <a:off x="6231801" y="1867414"/>
              <a:ext cx="1669249" cy="535531"/>
            </a:xfrm>
            <a:prstGeom prst="rect">
              <a:avLst/>
            </a:prstGeom>
            <a:solidFill>
              <a:srgbClr val="005A85"/>
            </a:solidFill>
          </p:spPr>
          <p:txBody>
            <a:bodyPr wrap="square" anchor="ctr">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defTabSz="914194">
                <a:lnSpc>
                  <a:spcPct val="80000"/>
                </a:lnSpc>
                <a:defRPr/>
              </a:pPr>
              <a:r>
                <a:rPr lang="en-US" sz="1800" dirty="0">
                  <a:solidFill>
                    <a:prstClr val="white"/>
                  </a:solidFill>
                  <a:latin typeface="Franklin Gothic Medium" panose="020B0603020102020204" pitchFamily="34" charset="0"/>
                </a:rPr>
                <a:t>On-premises private cloud</a:t>
              </a:r>
            </a:p>
          </p:txBody>
        </p:sp>
        <p:sp>
          <p:nvSpPr>
            <p:cNvPr id="20" name="Rectangle 19">
              <a:extLst>
                <a:ext uri="{FF2B5EF4-FFF2-40B4-BE49-F238E27FC236}">
                  <a16:creationId xmlns:a16="http://schemas.microsoft.com/office/drawing/2014/main" id="{D6B3CA81-36B5-46AA-B863-CB26F8734294}"/>
                </a:ext>
              </a:extLst>
            </p:cNvPr>
            <p:cNvSpPr/>
            <p:nvPr/>
          </p:nvSpPr>
          <p:spPr>
            <a:xfrm>
              <a:off x="10278877" y="1717884"/>
              <a:ext cx="1669249" cy="757130"/>
            </a:xfrm>
            <a:prstGeom prst="rect">
              <a:avLst/>
            </a:prstGeom>
            <a:solidFill>
              <a:srgbClr val="3A97B5"/>
            </a:solidFill>
          </p:spPr>
          <p:txBody>
            <a:bodyPr wrap="square" anchor="ctr">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defTabSz="914194">
                <a:lnSpc>
                  <a:spcPct val="80000"/>
                </a:lnSpc>
                <a:defRPr/>
              </a:pPr>
              <a:r>
                <a:rPr lang="en-US" sz="1800" dirty="0">
                  <a:solidFill>
                    <a:prstClr val="white"/>
                  </a:solidFill>
                  <a:latin typeface="Franklin Gothic Medium" panose="020B0603020102020204" pitchFamily="34" charset="0"/>
                </a:rPr>
                <a:t>Hyperscale</a:t>
              </a:r>
              <a:br>
                <a:rPr lang="en-US" sz="1800" dirty="0">
                  <a:solidFill>
                    <a:prstClr val="white"/>
                  </a:solidFill>
                  <a:latin typeface="Franklin Gothic Medium" panose="020B0603020102020204" pitchFamily="34" charset="0"/>
                </a:rPr>
              </a:br>
              <a:r>
                <a:rPr lang="en-US" sz="1800" dirty="0">
                  <a:solidFill>
                    <a:prstClr val="white"/>
                  </a:solidFill>
                  <a:latin typeface="Franklin Gothic Medium" panose="020B0603020102020204" pitchFamily="34" charset="0"/>
                </a:rPr>
                <a:t>IaaS</a:t>
              </a:r>
              <a:br>
                <a:rPr lang="en-US" sz="1800" dirty="0">
                  <a:solidFill>
                    <a:prstClr val="white"/>
                  </a:solidFill>
                  <a:latin typeface="Franklin Gothic Medium" panose="020B0603020102020204" pitchFamily="34" charset="0"/>
                </a:rPr>
              </a:br>
              <a:r>
                <a:rPr lang="en-US" sz="1800" dirty="0">
                  <a:solidFill>
                    <a:prstClr val="white"/>
                  </a:solidFill>
                  <a:latin typeface="Franklin Gothic Medium" panose="020B0603020102020204" pitchFamily="34" charset="0"/>
                </a:rPr>
                <a:t>public cloud</a:t>
              </a:r>
            </a:p>
          </p:txBody>
        </p:sp>
        <p:sp>
          <p:nvSpPr>
            <p:cNvPr id="21" name="Rectangle 20">
              <a:extLst>
                <a:ext uri="{FF2B5EF4-FFF2-40B4-BE49-F238E27FC236}">
                  <a16:creationId xmlns:a16="http://schemas.microsoft.com/office/drawing/2014/main" id="{3159B25F-C220-41BF-9FDD-04580E8830A5}"/>
                </a:ext>
              </a:extLst>
            </p:cNvPr>
            <p:cNvSpPr/>
            <p:nvPr/>
          </p:nvSpPr>
          <p:spPr>
            <a:xfrm>
              <a:off x="8474560" y="1491341"/>
              <a:ext cx="1669249" cy="1200329"/>
            </a:xfrm>
            <a:prstGeom prst="rect">
              <a:avLst/>
            </a:prstGeom>
            <a:solidFill>
              <a:srgbClr val="6EA5C8"/>
            </a:solidFill>
          </p:spPr>
          <p:txBody>
            <a:bodyPr wrap="square" anchor="ctr">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defTabSz="914194">
                <a:lnSpc>
                  <a:spcPct val="80000"/>
                </a:lnSpc>
                <a:defRPr/>
              </a:pPr>
              <a:r>
                <a:rPr lang="en-US" sz="1800" dirty="0">
                  <a:solidFill>
                    <a:prstClr val="white"/>
                  </a:solidFill>
                  <a:latin typeface="Franklin Gothic Medium" panose="020B0603020102020204" pitchFamily="34" charset="0"/>
                </a:rPr>
                <a:t>Hosted private</a:t>
              </a:r>
              <a:br>
                <a:rPr lang="en-US" sz="1800" dirty="0">
                  <a:solidFill>
                    <a:prstClr val="white"/>
                  </a:solidFill>
                  <a:latin typeface="Franklin Gothic Medium" panose="020B0603020102020204" pitchFamily="34" charset="0"/>
                </a:rPr>
              </a:br>
              <a:r>
                <a:rPr lang="en-US" sz="1800" dirty="0">
                  <a:solidFill>
                    <a:prstClr val="white"/>
                  </a:solidFill>
                  <a:latin typeface="Franklin Gothic Medium" panose="020B0603020102020204" pitchFamily="34" charset="0"/>
                </a:rPr>
                <a:t>cloud, managed services, </a:t>
              </a:r>
            </a:p>
            <a:p>
              <a:pPr algn="ctr" defTabSz="914194">
                <a:lnSpc>
                  <a:spcPct val="80000"/>
                </a:lnSpc>
                <a:defRPr/>
              </a:pPr>
              <a:r>
                <a:rPr lang="en-US" sz="1800" dirty="0">
                  <a:solidFill>
                    <a:prstClr val="white"/>
                  </a:solidFill>
                  <a:latin typeface="Franklin Gothic Medium" panose="020B0603020102020204" pitchFamily="34" charset="0"/>
                </a:rPr>
                <a:t>colocation</a:t>
              </a:r>
            </a:p>
          </p:txBody>
        </p:sp>
        <p:pic>
          <p:nvPicPr>
            <p:cNvPr id="22" name="Picture 21">
              <a:extLst>
                <a:ext uri="{FF2B5EF4-FFF2-40B4-BE49-F238E27FC236}">
                  <a16:creationId xmlns:a16="http://schemas.microsoft.com/office/drawing/2014/main" id="{194E9A6D-A516-4421-8945-A95D0CE2BF8F}"/>
                </a:ext>
              </a:extLst>
            </p:cNvPr>
            <p:cNvPicPr>
              <a:picLocks noChangeAspect="1"/>
            </p:cNvPicPr>
            <p:nvPr/>
          </p:nvPicPr>
          <p:blipFill rotWithShape="1">
            <a:blip r:embed="rId8"/>
            <a:srcRect t="31592" b="29468"/>
            <a:stretch/>
          </p:blipFill>
          <p:spPr>
            <a:xfrm>
              <a:off x="6332860" y="4130557"/>
              <a:ext cx="1510721" cy="499835"/>
            </a:xfrm>
            <a:prstGeom prst="rect">
              <a:avLst/>
            </a:prstGeom>
          </p:spPr>
        </p:pic>
        <p:pic>
          <p:nvPicPr>
            <p:cNvPr id="23" name="Picture 22">
              <a:extLst>
                <a:ext uri="{FF2B5EF4-FFF2-40B4-BE49-F238E27FC236}">
                  <a16:creationId xmlns:a16="http://schemas.microsoft.com/office/drawing/2014/main" id="{8D81A8F9-5FDF-4257-AEC4-C8EC4D854DDE}"/>
                </a:ext>
              </a:extLst>
            </p:cNvPr>
            <p:cNvPicPr>
              <a:picLocks noChangeAspect="1"/>
            </p:cNvPicPr>
            <p:nvPr/>
          </p:nvPicPr>
          <p:blipFill>
            <a:blip r:embed="rId9"/>
            <a:stretch>
              <a:fillRect/>
            </a:stretch>
          </p:blipFill>
          <p:spPr>
            <a:xfrm>
              <a:off x="6488751" y="3640575"/>
              <a:ext cx="1119361" cy="185021"/>
            </a:xfrm>
            <a:prstGeom prst="rect">
              <a:avLst/>
            </a:prstGeom>
          </p:spPr>
        </p:pic>
        <p:pic>
          <p:nvPicPr>
            <p:cNvPr id="24" name="Picture 23">
              <a:extLst>
                <a:ext uri="{FF2B5EF4-FFF2-40B4-BE49-F238E27FC236}">
                  <a16:creationId xmlns:a16="http://schemas.microsoft.com/office/drawing/2014/main" id="{5F5CE98F-3064-4E2D-9160-E78E44FE1EAA}"/>
                </a:ext>
              </a:extLst>
            </p:cNvPr>
            <p:cNvPicPr>
              <a:picLocks noChangeAspect="1"/>
            </p:cNvPicPr>
            <p:nvPr/>
          </p:nvPicPr>
          <p:blipFill>
            <a:blip r:embed="rId10"/>
            <a:stretch>
              <a:fillRect/>
            </a:stretch>
          </p:blipFill>
          <p:spPr>
            <a:xfrm>
              <a:off x="6636825" y="4837075"/>
              <a:ext cx="921439" cy="371585"/>
            </a:xfrm>
            <a:prstGeom prst="rect">
              <a:avLst/>
            </a:prstGeom>
          </p:spPr>
        </p:pic>
        <p:pic>
          <p:nvPicPr>
            <p:cNvPr id="25" name="Picture 24">
              <a:extLst>
                <a:ext uri="{FF2B5EF4-FFF2-40B4-BE49-F238E27FC236}">
                  <a16:creationId xmlns:a16="http://schemas.microsoft.com/office/drawing/2014/main" id="{58AC85E9-59D2-46BB-8CE1-1785BA161C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5816" y="4613620"/>
              <a:ext cx="1716783" cy="801723"/>
            </a:xfrm>
            <a:prstGeom prst="rect">
              <a:avLst/>
            </a:prstGeom>
          </p:spPr>
        </p:pic>
        <p:pic>
          <p:nvPicPr>
            <p:cNvPr id="26" name="Picture 25">
              <a:extLst>
                <a:ext uri="{FF2B5EF4-FFF2-40B4-BE49-F238E27FC236}">
                  <a16:creationId xmlns:a16="http://schemas.microsoft.com/office/drawing/2014/main" id="{87019EF4-ACDB-4AEB-AA5A-66EDCEDD640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19974" y="3038258"/>
              <a:ext cx="1271380" cy="630658"/>
            </a:xfrm>
            <a:prstGeom prst="rect">
              <a:avLst/>
            </a:prstGeom>
          </p:spPr>
        </p:pic>
        <p:pic>
          <p:nvPicPr>
            <p:cNvPr id="27" name="Picture 26">
              <a:extLst>
                <a:ext uri="{FF2B5EF4-FFF2-40B4-BE49-F238E27FC236}">
                  <a16:creationId xmlns:a16="http://schemas.microsoft.com/office/drawing/2014/main" id="{BAE51FEC-62D6-42F1-B8E9-D7909CB6F2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21083" y="3006976"/>
              <a:ext cx="1254698" cy="289806"/>
            </a:xfrm>
            <a:prstGeom prst="rect">
              <a:avLst/>
            </a:prstGeom>
          </p:spPr>
        </p:pic>
        <p:pic>
          <p:nvPicPr>
            <p:cNvPr id="28" name="Graphic 37">
              <a:extLst>
                <a:ext uri="{FF2B5EF4-FFF2-40B4-BE49-F238E27FC236}">
                  <a16:creationId xmlns:a16="http://schemas.microsoft.com/office/drawing/2014/main" id="{392F219B-7877-4885-9790-6565790D1E8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24715" y="3998790"/>
              <a:ext cx="1061897" cy="472766"/>
            </a:xfrm>
            <a:prstGeom prst="rect">
              <a:avLst/>
            </a:prstGeom>
          </p:spPr>
        </p:pic>
        <p:pic>
          <p:nvPicPr>
            <p:cNvPr id="29" name="Picture 2" descr="Image result for oneneck logo">
              <a:extLst>
                <a:ext uri="{FF2B5EF4-FFF2-40B4-BE49-F238E27FC236}">
                  <a16:creationId xmlns:a16="http://schemas.microsoft.com/office/drawing/2014/main" id="{ABCF821D-0CBB-4A73-9CE8-51A9381EFC8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17928" y="3074773"/>
              <a:ext cx="2687888" cy="15553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4567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96916D8-A0B9-4945-8DF3-0DE404D768B6}"/>
              </a:ext>
            </a:extLst>
          </p:cNvPr>
          <p:cNvSpPr txBox="1"/>
          <p:nvPr/>
        </p:nvSpPr>
        <p:spPr>
          <a:xfrm flipH="1">
            <a:off x="4940489" y="6063845"/>
            <a:ext cx="358955" cy="369332"/>
          </a:xfrm>
          <a:prstGeom prst="rect">
            <a:avLst/>
          </a:prstGeom>
          <a:solidFill>
            <a:schemeClr val="bg1"/>
          </a:solidFill>
        </p:spPr>
        <p:txBody>
          <a:bodyPr wrap="square" rtlCol="0">
            <a:spAutoFit/>
          </a:bodyPr>
          <a:lstStyle/>
          <a:p>
            <a:pPr defTabSz="914194"/>
            <a:endParaRPr lang="en-US" dirty="0">
              <a:solidFill>
                <a:prstClr val="black"/>
              </a:solidFill>
              <a:latin typeface="Franklin Gothic Book"/>
            </a:endParaRPr>
          </a:p>
        </p:txBody>
      </p:sp>
      <p:graphicFrame>
        <p:nvGraphicFramePr>
          <p:cNvPr id="7" name="Chart Placeholder 6" descr="Q14. Which of the following use cases are most important to your organization's use of hybrid/multi-cloud environments?&#10;Base: Respondents whose organization is moving toward a hybrid IT environment">
            <a:extLst>
              <a:ext uri="{FF2B5EF4-FFF2-40B4-BE49-F238E27FC236}">
                <a16:creationId xmlns:a16="http://schemas.microsoft.com/office/drawing/2014/main" id="{9CF44128-B07A-431D-82C0-EB1253EC1F7E}"/>
              </a:ext>
            </a:extLst>
          </p:cNvPr>
          <p:cNvGraphicFramePr>
            <a:graphicFrameLocks/>
          </p:cNvGraphicFramePr>
          <p:nvPr>
            <p:extLst>
              <p:ext uri="{D42A27DB-BD31-4B8C-83A1-F6EECF244321}">
                <p14:modId xmlns:p14="http://schemas.microsoft.com/office/powerpoint/2010/main" val="975884229"/>
              </p:ext>
            </p:extLst>
          </p:nvPr>
        </p:nvGraphicFramePr>
        <p:xfrm>
          <a:off x="598056" y="977731"/>
          <a:ext cx="11379200" cy="540555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3">
            <a:extLst>
              <a:ext uri="{FF2B5EF4-FFF2-40B4-BE49-F238E27FC236}">
                <a16:creationId xmlns:a16="http://schemas.microsoft.com/office/drawing/2014/main" id="{3658D771-7898-4597-8298-BB71865FD118}"/>
              </a:ext>
            </a:extLst>
          </p:cNvPr>
          <p:cNvSpPr>
            <a:spLocks noChangeArrowheads="1"/>
          </p:cNvSpPr>
          <p:nvPr/>
        </p:nvSpPr>
        <p:spPr bwMode="auto">
          <a:xfrm>
            <a:off x="3524248" y="6155689"/>
            <a:ext cx="7359736" cy="639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defTabSz="914194" eaLnBrk="0" hangingPunct="0">
              <a:defRPr/>
            </a:pPr>
            <a:r>
              <a:rPr lang="en-US" altLang="en-US" sz="1067" dirty="0">
                <a:solidFill>
                  <a:prstClr val="black">
                    <a:lumMod val="75000"/>
                    <a:lumOff val="25000"/>
                  </a:prstClr>
                </a:solidFill>
                <a:latin typeface="Franklin Gothic Book"/>
              </a:rPr>
              <a:t>Q. Which of the following use cases are most important to your organization's use of hybrid/multi-cloud environments?</a:t>
            </a:r>
          </a:p>
          <a:p>
            <a:pPr defTabSz="914194" eaLnBrk="0" hangingPunct="0">
              <a:defRPr/>
            </a:pPr>
            <a:r>
              <a:rPr lang="en-US" altLang="en-US" sz="1067" dirty="0">
                <a:solidFill>
                  <a:prstClr val="black">
                    <a:lumMod val="75000"/>
                    <a:lumOff val="25000"/>
                  </a:prstClr>
                </a:solidFill>
                <a:latin typeface="Franklin Gothic Book"/>
              </a:rPr>
              <a:t>Source: 451 Research’s Voice of the Enterprise: Cloud, Hosting &amp; Managed Services, Workloads &amp; Key Projects 2019</a:t>
            </a:r>
          </a:p>
        </p:txBody>
      </p:sp>
      <p:sp>
        <p:nvSpPr>
          <p:cNvPr id="12" name="Title 1">
            <a:extLst>
              <a:ext uri="{FF2B5EF4-FFF2-40B4-BE49-F238E27FC236}">
                <a16:creationId xmlns:a16="http://schemas.microsoft.com/office/drawing/2014/main" id="{F67F0B62-A1A6-4F72-9BF1-96FEAC1B78DB}"/>
              </a:ext>
            </a:extLst>
          </p:cNvPr>
          <p:cNvSpPr txBox="1">
            <a:spLocks/>
          </p:cNvSpPr>
          <p:nvPr/>
        </p:nvSpPr>
        <p:spPr>
          <a:xfrm>
            <a:off x="0" y="251283"/>
            <a:ext cx="12192000" cy="680928"/>
          </a:xfrm>
          <a:prstGeom prst="rect">
            <a:avLst/>
          </a:prstGeom>
        </p:spPr>
        <p:txBody>
          <a:bodyPr>
            <a:normAutofit/>
          </a:bodyPr>
          <a:lstStyle>
            <a:lvl1pPr algn="l" defTabSz="685783" rtl="0" eaLnBrk="1" latinLnBrk="0" hangingPunct="1">
              <a:lnSpc>
                <a:spcPct val="80000"/>
              </a:lnSpc>
              <a:spcBef>
                <a:spcPct val="0"/>
              </a:spcBef>
              <a:buNone/>
              <a:defRPr sz="3200" kern="1200" spc="150" baseline="0">
                <a:solidFill>
                  <a:schemeClr val="accent1"/>
                </a:solidFill>
                <a:latin typeface="+mj-lt"/>
                <a:ea typeface="+mj-ea"/>
                <a:cs typeface="+mj-cs"/>
              </a:defRPr>
            </a:lvl1pPr>
          </a:lstStyle>
          <a:p>
            <a:pPr algn="ctr" defTabSz="914354">
              <a:defRPr/>
            </a:pPr>
            <a:r>
              <a:rPr lang="en-US" sz="4267" spc="200" dirty="0">
                <a:solidFill>
                  <a:srgbClr val="005A85"/>
                </a:solidFill>
                <a:latin typeface="Franklin Gothic Medium"/>
              </a:rPr>
              <a:t>The Case for Hybrid: Flexibility</a:t>
            </a:r>
          </a:p>
        </p:txBody>
      </p:sp>
    </p:spTree>
    <p:extLst>
      <p:ext uri="{BB962C8B-B14F-4D97-AF65-F5344CB8AC3E}">
        <p14:creationId xmlns:p14="http://schemas.microsoft.com/office/powerpoint/2010/main" val="472616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6" descr="Q26. In general, which factors are most influential when determining the best execution venue or location for [workload]?&#10;Base: Respondents whose organization has one of the workloads from Q23 in place">
            <a:extLst>
              <a:ext uri="{FF2B5EF4-FFF2-40B4-BE49-F238E27FC236}">
                <a16:creationId xmlns:a16="http://schemas.microsoft.com/office/drawing/2014/main" id="{367F1CC7-DB2C-4880-AEFC-CF5316F890AE}"/>
              </a:ext>
            </a:extLst>
          </p:cNvPr>
          <p:cNvGraphicFramePr>
            <a:graphicFrameLocks/>
          </p:cNvGraphicFramePr>
          <p:nvPr/>
        </p:nvGraphicFramePr>
        <p:xfrm>
          <a:off x="-2659131" y="1749453"/>
          <a:ext cx="15696113" cy="459468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C5C80F1-9479-40EC-8DF3-7F347A9CC66C}"/>
              </a:ext>
            </a:extLst>
          </p:cNvPr>
          <p:cNvSpPr>
            <a:spLocks noGrp="1"/>
          </p:cNvSpPr>
          <p:nvPr>
            <p:ph type="title"/>
          </p:nvPr>
        </p:nvSpPr>
        <p:spPr>
          <a:xfrm>
            <a:off x="0" y="-20187"/>
            <a:ext cx="12192000" cy="1318785"/>
          </a:xfrm>
        </p:spPr>
        <p:txBody>
          <a:bodyPr>
            <a:normAutofit/>
          </a:bodyPr>
          <a:lstStyle/>
          <a:p>
            <a:r>
              <a:rPr lang="en-US" spc="133" dirty="0"/>
              <a:t>Best execution venue considerations</a:t>
            </a:r>
            <a:br>
              <a:rPr lang="en-US" sz="3733" spc="133" dirty="0"/>
            </a:br>
            <a:r>
              <a:rPr lang="en-US" sz="2667" spc="133" dirty="0">
                <a:solidFill>
                  <a:schemeClr val="accent2"/>
                </a:solidFill>
              </a:rPr>
              <a:t>Which workloads go where?</a:t>
            </a:r>
            <a:endParaRPr lang="en-US" sz="3200" spc="133" dirty="0">
              <a:solidFill>
                <a:schemeClr val="accent2"/>
              </a:solidFill>
            </a:endParaRPr>
          </a:p>
        </p:txBody>
      </p:sp>
      <p:sp>
        <p:nvSpPr>
          <p:cNvPr id="4" name="Rectangle 3">
            <a:extLst>
              <a:ext uri="{FF2B5EF4-FFF2-40B4-BE49-F238E27FC236}">
                <a16:creationId xmlns:a16="http://schemas.microsoft.com/office/drawing/2014/main" id="{824BFC2F-E5E0-4FEF-A960-FD4BBB750EB7}"/>
              </a:ext>
            </a:extLst>
          </p:cNvPr>
          <p:cNvSpPr/>
          <p:nvPr/>
        </p:nvSpPr>
        <p:spPr>
          <a:xfrm>
            <a:off x="642851" y="1257110"/>
            <a:ext cx="12192000" cy="697563"/>
          </a:xfrm>
          <a:prstGeom prst="rect">
            <a:avLst/>
          </a:prstGeom>
        </p:spPr>
        <p:txBody>
          <a:bodyPr wrap="square">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5A85"/>
                </a:solidFill>
                <a:effectLst/>
                <a:uLnTx/>
                <a:uFillTx/>
                <a:latin typeface="Franklin Gothic Medium"/>
                <a:ea typeface="+mn-ea"/>
                <a:cs typeface="+mn-cs"/>
              </a:rPr>
              <a:t>WORKLOAD LOCATION DRIVERS</a:t>
            </a:r>
          </a:p>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50000"/>
                    <a:lumOff val="50000"/>
                  </a:prstClr>
                </a:solidFill>
                <a:effectLst/>
                <a:uLnTx/>
                <a:uFillTx/>
                <a:latin typeface="Franklin Gothic Book"/>
                <a:ea typeface="+mn-ea"/>
                <a:cs typeface="+mn-cs"/>
              </a:rPr>
              <a:t>% of respondents (n=575)</a:t>
            </a:r>
          </a:p>
        </p:txBody>
      </p:sp>
      <p:sp>
        <p:nvSpPr>
          <p:cNvPr id="10" name="TextBox 3">
            <a:extLst>
              <a:ext uri="{FF2B5EF4-FFF2-40B4-BE49-F238E27FC236}">
                <a16:creationId xmlns:a16="http://schemas.microsoft.com/office/drawing/2014/main" id="{E7A494F5-C8DA-43AE-AE07-7C0BC8B02989}"/>
              </a:ext>
            </a:extLst>
          </p:cNvPr>
          <p:cNvSpPr>
            <a:spLocks noChangeArrowheads="1"/>
          </p:cNvSpPr>
          <p:nvPr/>
        </p:nvSpPr>
        <p:spPr bwMode="auto">
          <a:xfrm>
            <a:off x="3446717" y="6138914"/>
            <a:ext cx="7646504" cy="639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marL="0" marR="0" lvl="0" indent="0" algn="l" defTabSz="914194" rtl="0" eaLnBrk="0" fontAlgn="auto" latinLnBrk="0" hangingPunct="0">
              <a:lnSpc>
                <a:spcPct val="100000"/>
              </a:lnSpc>
              <a:spcBef>
                <a:spcPts val="0"/>
              </a:spcBef>
              <a:spcAft>
                <a:spcPts val="0"/>
              </a:spcAft>
              <a:buClrTx/>
              <a:buSzTx/>
              <a:buFontTx/>
              <a:buNone/>
              <a:tabLst/>
              <a:defRPr/>
            </a:pPr>
            <a:r>
              <a:rPr kumimoji="0" lang="en-US" altLang="en-US" sz="1067" b="0" i="0" u="none" strike="noStrike" kern="1200" cap="none" spc="0" normalizeH="0" baseline="0" noProof="0" dirty="0">
                <a:ln>
                  <a:noFill/>
                </a:ln>
                <a:solidFill>
                  <a:prstClr val="black">
                    <a:lumMod val="75000"/>
                    <a:lumOff val="25000"/>
                  </a:prstClr>
                </a:solidFill>
                <a:effectLst/>
                <a:uLnTx/>
                <a:uFillTx/>
                <a:latin typeface="Franklin Gothic Book"/>
                <a:ea typeface="+mn-ea"/>
                <a:cs typeface="+mn-cs"/>
              </a:rPr>
              <a:t>Q. In general, which factors are most influential when determining the best workload execution venue/location?  </a:t>
            </a:r>
          </a:p>
          <a:p>
            <a:pPr marL="0" marR="0" lvl="0" indent="0" algn="l" defTabSz="914194" rtl="0" eaLnBrk="0" fontAlgn="auto" latinLnBrk="0" hangingPunct="0">
              <a:lnSpc>
                <a:spcPct val="100000"/>
              </a:lnSpc>
              <a:spcBef>
                <a:spcPts val="0"/>
              </a:spcBef>
              <a:spcAft>
                <a:spcPts val="0"/>
              </a:spcAft>
              <a:buClrTx/>
              <a:buSzTx/>
              <a:buFontTx/>
              <a:buNone/>
              <a:tabLst/>
              <a:defRPr/>
            </a:pPr>
            <a:r>
              <a:rPr kumimoji="0" lang="en-US" altLang="en-US" sz="1067" b="0" i="0" u="none" strike="noStrike" kern="1200" cap="none" spc="0" normalizeH="0" baseline="0" noProof="0" dirty="0">
                <a:ln>
                  <a:noFill/>
                </a:ln>
                <a:solidFill>
                  <a:prstClr val="black">
                    <a:lumMod val="75000"/>
                    <a:lumOff val="25000"/>
                  </a:prstClr>
                </a:solidFill>
                <a:effectLst/>
                <a:uLnTx/>
                <a:uFillTx/>
                <a:latin typeface="Franklin Gothic Book"/>
                <a:ea typeface="+mn-ea"/>
                <a:cs typeface="+mn-cs"/>
              </a:rPr>
              <a:t>Source: Voice of the Enterprise: Cloud, Hosting &amp; Managed Services, Workloads and Key Projects 2019</a:t>
            </a:r>
          </a:p>
        </p:txBody>
      </p:sp>
      <p:pic>
        <p:nvPicPr>
          <p:cNvPr id="7" name="Picture 6">
            <a:extLst>
              <a:ext uri="{FF2B5EF4-FFF2-40B4-BE49-F238E27FC236}">
                <a16:creationId xmlns:a16="http://schemas.microsoft.com/office/drawing/2014/main" id="{3F886BE1-36A6-4AA0-A69F-60F5EF397F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9094" y="2945659"/>
            <a:ext cx="4478503" cy="3271079"/>
          </a:xfrm>
          <a:prstGeom prst="rect">
            <a:avLst/>
          </a:prstGeom>
        </p:spPr>
      </p:pic>
    </p:spTree>
    <p:extLst>
      <p:ext uri="{BB962C8B-B14F-4D97-AF65-F5344CB8AC3E}">
        <p14:creationId xmlns:p14="http://schemas.microsoft.com/office/powerpoint/2010/main" val="3455877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451 Default">
  <a:themeElements>
    <a:clrScheme name="2019 Final Color Palette">
      <a:dk1>
        <a:sysClr val="windowText" lastClr="000000"/>
      </a:dk1>
      <a:lt1>
        <a:sysClr val="window" lastClr="FFFFFF"/>
      </a:lt1>
      <a:dk2>
        <a:srgbClr val="E95C28"/>
      </a:dk2>
      <a:lt2>
        <a:srgbClr val="F58220"/>
      </a:lt2>
      <a:accent1>
        <a:srgbClr val="005A85"/>
      </a:accent1>
      <a:accent2>
        <a:srgbClr val="3A97B5"/>
      </a:accent2>
      <a:accent3>
        <a:srgbClr val="2BBFD3"/>
      </a:accent3>
      <a:accent4>
        <a:srgbClr val="108743"/>
      </a:accent4>
      <a:accent5>
        <a:srgbClr val="59BB61"/>
      </a:accent5>
      <a:accent6>
        <a:srgbClr val="ACB5B7"/>
      </a:accent6>
      <a:hlink>
        <a:srgbClr val="F2A33C"/>
      </a:hlink>
      <a:folHlink>
        <a:srgbClr val="E95C28"/>
      </a:folHlink>
    </a:clrScheme>
    <a:fontScheme name="2019 451 Corporate">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Corporate Template" id="{E9D9EB54-0183-4FD3-BC74-363883641049}" vid="{AA612FC8-9AD4-44C1-8EDA-0FDB3A911498}"/>
    </a:ext>
  </a:extLst>
</a:theme>
</file>

<file path=ppt/theme/theme3.xml><?xml version="1.0" encoding="utf-8"?>
<a:theme xmlns:a="http://schemas.openxmlformats.org/drawingml/2006/main" name="451 Research">
  <a:themeElements>
    <a:clrScheme name="451 Corporate">
      <a:dk1>
        <a:sysClr val="windowText" lastClr="000000"/>
      </a:dk1>
      <a:lt1>
        <a:sysClr val="window" lastClr="FFFFFF"/>
      </a:lt1>
      <a:dk2>
        <a:srgbClr val="F5823D"/>
      </a:dk2>
      <a:lt2>
        <a:srgbClr val="FFFFFF"/>
      </a:lt2>
      <a:accent1>
        <a:srgbClr val="005A85"/>
      </a:accent1>
      <a:accent2>
        <a:srgbClr val="3A97B5"/>
      </a:accent2>
      <a:accent3>
        <a:srgbClr val="D2D2D2"/>
      </a:accent3>
      <a:accent4>
        <a:srgbClr val="6EA5C8"/>
      </a:accent4>
      <a:accent5>
        <a:srgbClr val="9BAAAF"/>
      </a:accent5>
      <a:accent6>
        <a:srgbClr val="4A8F6E"/>
      </a:accent6>
      <a:hlink>
        <a:srgbClr val="F5823D"/>
      </a:hlink>
      <a:folHlink>
        <a:srgbClr val="D36128"/>
      </a:folHlink>
    </a:clrScheme>
    <a:fontScheme name="Custom 3">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51 Research" id="{EC1E8887-D686-404E-9753-32E949EAAF60}" vid="{D5CF4A2F-6A8B-4504-A841-8B8078A66F1A}"/>
    </a:ext>
  </a:extLst>
</a:theme>
</file>

<file path=ppt/theme/theme4.xml><?xml version="1.0" encoding="utf-8"?>
<a:theme xmlns:a="http://schemas.openxmlformats.org/drawingml/2006/main" name="1_2016_OneNeck">
  <a:themeElements>
    <a:clrScheme name="Custom 2">
      <a:dk1>
        <a:srgbClr val="0E2366"/>
      </a:dk1>
      <a:lt1>
        <a:sysClr val="window" lastClr="FFFFFF"/>
      </a:lt1>
      <a:dk2>
        <a:srgbClr val="4D4C50"/>
      </a:dk2>
      <a:lt2>
        <a:srgbClr val="F5F1FF"/>
      </a:lt2>
      <a:accent1>
        <a:srgbClr val="4D8721"/>
      </a:accent1>
      <a:accent2>
        <a:srgbClr val="F08A1A"/>
      </a:accent2>
      <a:accent3>
        <a:srgbClr val="A0112A"/>
      </a:accent3>
      <a:accent4>
        <a:srgbClr val="68055C"/>
      </a:accent4>
      <a:accent5>
        <a:srgbClr val="E7A808"/>
      </a:accent5>
      <a:accent6>
        <a:srgbClr val="16478D"/>
      </a:accent6>
      <a:hlink>
        <a:srgbClr val="F08A1A"/>
      </a:hlink>
      <a:folHlink>
        <a:srgbClr val="68055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neNeck 451 vCISO Analyst Briefing_Draft_021319" id="{D30E9179-6F6D-4F07-8CF3-B261C6C010D8}" vid="{4046A778-DA9A-49AD-973A-EDA8A8B32FEF}"/>
    </a:ext>
  </a:extLst>
</a:theme>
</file>

<file path=ppt/theme/theme5.xml><?xml version="1.0" encoding="utf-8"?>
<a:theme xmlns:a="http://schemas.openxmlformats.org/drawingml/2006/main" name="3_451 Default">
  <a:themeElements>
    <a:clrScheme name="451 Corporate">
      <a:dk1>
        <a:sysClr val="windowText" lastClr="000000"/>
      </a:dk1>
      <a:lt1>
        <a:sysClr val="window" lastClr="FFFFFF"/>
      </a:lt1>
      <a:dk2>
        <a:srgbClr val="F5823D"/>
      </a:dk2>
      <a:lt2>
        <a:srgbClr val="FFFFFF"/>
      </a:lt2>
      <a:accent1>
        <a:srgbClr val="005A85"/>
      </a:accent1>
      <a:accent2>
        <a:srgbClr val="3A97B5"/>
      </a:accent2>
      <a:accent3>
        <a:srgbClr val="D2D2D2"/>
      </a:accent3>
      <a:accent4>
        <a:srgbClr val="6EA5C8"/>
      </a:accent4>
      <a:accent5>
        <a:srgbClr val="9BAAAF"/>
      </a:accent5>
      <a:accent6>
        <a:srgbClr val="4A8F6E"/>
      </a:accent6>
      <a:hlink>
        <a:srgbClr val="F5823D"/>
      </a:hlink>
      <a:folHlink>
        <a:srgbClr val="D36128"/>
      </a:folHlink>
    </a:clrScheme>
    <a:fontScheme name="2019 451 Corporate">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1AA52A-B052-4EE8-A50B-D3A53532593B}" vid="{216FABFE-84CF-4D5B-9954-4869D2C5FE13}"/>
    </a:ext>
  </a:extLst>
</a:theme>
</file>

<file path=ppt/theme/theme6.xml><?xml version="1.0" encoding="utf-8"?>
<a:theme xmlns:a="http://schemas.openxmlformats.org/drawingml/2006/main" name="2_451 Default">
  <a:themeElements>
    <a:clrScheme name="451 Corporate">
      <a:dk1>
        <a:sysClr val="windowText" lastClr="000000"/>
      </a:dk1>
      <a:lt1>
        <a:sysClr val="window" lastClr="FFFFFF"/>
      </a:lt1>
      <a:dk2>
        <a:srgbClr val="F5823D"/>
      </a:dk2>
      <a:lt2>
        <a:srgbClr val="FFFFFF"/>
      </a:lt2>
      <a:accent1>
        <a:srgbClr val="005A85"/>
      </a:accent1>
      <a:accent2>
        <a:srgbClr val="3A97B5"/>
      </a:accent2>
      <a:accent3>
        <a:srgbClr val="D2D2D2"/>
      </a:accent3>
      <a:accent4>
        <a:srgbClr val="6EA5C8"/>
      </a:accent4>
      <a:accent5>
        <a:srgbClr val="9BAAAF"/>
      </a:accent5>
      <a:accent6>
        <a:srgbClr val="4A8F6E"/>
      </a:accent6>
      <a:hlink>
        <a:srgbClr val="F5823D"/>
      </a:hlink>
      <a:folHlink>
        <a:srgbClr val="D36128"/>
      </a:folHlink>
    </a:clrScheme>
    <a:fontScheme name="451 Corporate">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51_CorporatePPTTemplate" id="{4FF1ADF5-D1B5-4D7F-B35F-6765A0FECFAC}" vid="{673960CB-D6E0-4130-BDCA-EC8E3EE3F026}"/>
    </a:ext>
  </a:extLst>
</a:theme>
</file>

<file path=ppt/theme/theme7.xml><?xml version="1.0" encoding="utf-8"?>
<a:theme xmlns:a="http://schemas.openxmlformats.org/drawingml/2006/main" name="451 Default">
  <a:themeElements>
    <a:clrScheme name="2019 451 Palette">
      <a:dk1>
        <a:sysClr val="windowText" lastClr="000000"/>
      </a:dk1>
      <a:lt1>
        <a:sysClr val="window" lastClr="FFFFFF"/>
      </a:lt1>
      <a:dk2>
        <a:srgbClr val="E95C28"/>
      </a:dk2>
      <a:lt2>
        <a:srgbClr val="F58220"/>
      </a:lt2>
      <a:accent1>
        <a:srgbClr val="005A85"/>
      </a:accent1>
      <a:accent2>
        <a:srgbClr val="3A97B5"/>
      </a:accent2>
      <a:accent3>
        <a:srgbClr val="2BBFD3"/>
      </a:accent3>
      <a:accent4>
        <a:srgbClr val="59BB61"/>
      </a:accent4>
      <a:accent5>
        <a:srgbClr val="108743"/>
      </a:accent5>
      <a:accent6>
        <a:srgbClr val="4A8F6E"/>
      </a:accent6>
      <a:hlink>
        <a:srgbClr val="F2A33C"/>
      </a:hlink>
      <a:folHlink>
        <a:srgbClr val="E95C28"/>
      </a:folHlink>
    </a:clrScheme>
    <a:fontScheme name="2019 451 Corporate">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Corporate Template" id="{62A6E879-31E3-4BE8-9175-F6D8373D4E38}" vid="{7E37866A-1290-4C4F-8D8E-E76BE6B92D0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451 Corporate">
    <a:dk1>
      <a:sysClr val="windowText" lastClr="000000"/>
    </a:dk1>
    <a:lt1>
      <a:sysClr val="window" lastClr="FFFFFF"/>
    </a:lt1>
    <a:dk2>
      <a:srgbClr val="F5823D"/>
    </a:dk2>
    <a:lt2>
      <a:srgbClr val="FFFFFF"/>
    </a:lt2>
    <a:accent1>
      <a:srgbClr val="005A85"/>
    </a:accent1>
    <a:accent2>
      <a:srgbClr val="3A97B5"/>
    </a:accent2>
    <a:accent3>
      <a:srgbClr val="D2D2D2"/>
    </a:accent3>
    <a:accent4>
      <a:srgbClr val="6EA5C8"/>
    </a:accent4>
    <a:accent5>
      <a:srgbClr val="9BAAAF"/>
    </a:accent5>
    <a:accent6>
      <a:srgbClr val="4A8F6E"/>
    </a:accent6>
    <a:hlink>
      <a:srgbClr val="F5823D"/>
    </a:hlink>
    <a:folHlink>
      <a:srgbClr val="D36128"/>
    </a:folHlink>
  </a:clrScheme>
  <a:fontScheme name="Custom 3">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10842</TotalTime>
  <Words>8235</Words>
  <Application>Microsoft Macintosh PowerPoint</Application>
  <PresentationFormat>Widescreen</PresentationFormat>
  <Paragraphs>454</Paragraphs>
  <Slides>31</Slides>
  <Notes>30</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31</vt:i4>
      </vt:variant>
    </vt:vector>
  </HeadingPairs>
  <TitlesOfParts>
    <vt:vector size="52" baseType="lpstr">
      <vt:lpstr>Arial</vt:lpstr>
      <vt:lpstr>Calibri</vt:lpstr>
      <vt:lpstr>Calibri Light</vt:lpstr>
      <vt:lpstr>Franklin Gothic Book</vt:lpstr>
      <vt:lpstr>Franklin Gothic Demi</vt:lpstr>
      <vt:lpstr>Franklin Gothic Medium</vt:lpstr>
      <vt:lpstr>Gotham Medium</vt:lpstr>
      <vt:lpstr>Helvetica Neue Light</vt:lpstr>
      <vt:lpstr>Poppins Light</vt:lpstr>
      <vt:lpstr>Roboto Light</vt:lpstr>
      <vt:lpstr>Segoe UI</vt:lpstr>
      <vt:lpstr>Segoe UI Semibold</vt:lpstr>
      <vt:lpstr>Segoe UI Semilight</vt:lpstr>
      <vt:lpstr>Wingdings</vt:lpstr>
      <vt:lpstr>1_Office Theme</vt:lpstr>
      <vt:lpstr>1_451 Default</vt:lpstr>
      <vt:lpstr>451 Research</vt:lpstr>
      <vt:lpstr>1_2016_OneNeck</vt:lpstr>
      <vt:lpstr>3_451 Default</vt:lpstr>
      <vt:lpstr>2_451 Default</vt:lpstr>
      <vt:lpstr>451 Default</vt:lpstr>
      <vt:lpstr>PowerPoint Presentation</vt:lpstr>
      <vt:lpstr>Today’s Speakers</vt:lpstr>
      <vt:lpstr>Housekeeping Items</vt:lpstr>
      <vt:lpstr>Cloud management wheels of fortune</vt:lpstr>
      <vt:lpstr>Cloud management wheels of fortune</vt:lpstr>
      <vt:lpstr>PowerPoint Presentation</vt:lpstr>
      <vt:lpstr>PowerPoint Presentation</vt:lpstr>
      <vt:lpstr>PowerPoint Presentation</vt:lpstr>
      <vt:lpstr>Best execution venue considerations Which workloads go where?</vt:lpstr>
      <vt:lpstr>PowerPoint Presentation</vt:lpstr>
      <vt:lpstr>PowerPoint Presentation</vt:lpstr>
      <vt:lpstr>IT environments: Currently more manual than automated </vt:lpstr>
      <vt:lpstr>PowerPoint Presentation</vt:lpstr>
      <vt:lpstr>Takeaways</vt:lpstr>
      <vt:lpstr>The Multi-Cloud Journey</vt:lpstr>
      <vt:lpstr>BEV through a Real Estate Lens</vt:lpstr>
      <vt:lpstr>Lifecycle</vt:lpstr>
      <vt:lpstr>Intersecting venue and lifecycle</vt:lpstr>
      <vt:lpstr>Total Cost of Each Venue</vt:lpstr>
      <vt:lpstr>Cost is only one reason to choose.   What other reasons will influence a BEV decision? </vt:lpstr>
      <vt:lpstr>BEV Approach</vt:lpstr>
      <vt:lpstr>OneNeck Client Experiences</vt:lpstr>
      <vt:lpstr>Multi-Cloud Progression</vt:lpstr>
      <vt:lpstr>Portfolio Advances</vt:lpstr>
      <vt:lpstr>How can OneNeck help customers across these venues?</vt:lpstr>
      <vt:lpstr>What services are usually purchased in connection with cloud or hosted infrastructure/applications</vt:lpstr>
      <vt:lpstr>Reduce the Complexity</vt:lpstr>
      <vt:lpstr>Future Offerings</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Posey</dc:creator>
  <cp:lastModifiedBy>Gregory, Amy</cp:lastModifiedBy>
  <cp:revision>427</cp:revision>
  <dcterms:created xsi:type="dcterms:W3CDTF">2019-09-06T14:58:52Z</dcterms:created>
  <dcterms:modified xsi:type="dcterms:W3CDTF">2019-10-01T19:28:59Z</dcterms:modified>
</cp:coreProperties>
</file>